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2"/>
  </p:sldMasterIdLst>
  <p:notesMasterIdLst>
    <p:notesMasterId r:id="rId3"/>
  </p:notesMasterIdLst>
  <p:sldIdLst>
    <p:sldId id="837" r:id="rId4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B419B"/>
    <a:srgbClr val="FF5D9F"/>
    <a:srgbClr val="2874F0"/>
    <a:srgbClr val="1060E2"/>
    <a:srgbClr val="FFBDD8"/>
    <a:srgbClr val="D9F2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9"/>
    <p:restoredTop sz="94660"/>
  </p:normalViewPr>
  <p:slideViewPr>
    <p:cSldViewPr snapToGrid="0">
      <p:cViewPr>
        <p:scale>
          <a:sx n="90" d="100"/>
          <a:sy n="90" d="100"/>
        </p:scale>
        <p:origin x="-2880" y="-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5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76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062091-1439-42FA-A822-6DF4A3AA051A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1177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78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79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80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BAD9F9-715F-4902-A10E-4CB95F1AE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6550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383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07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9"/>
            <a:ext cx="5143500" cy="2207683"/>
          </a:xfrm>
        </p:spPr>
        <p:txBody>
          <a:bodyPr/>
          <a:lstStyle>
            <a:lvl1pPr marL="0" indent="0" algn="ctr">
              <a:buNone/>
              <a:defRPr sz="1534"/>
            </a:lvl1pPr>
            <a:lvl2pPr marL="292190" indent="0" algn="ctr">
              <a:buNone/>
              <a:defRPr sz="1278"/>
            </a:lvl2pPr>
            <a:lvl3pPr marL="584380" indent="0" algn="ctr">
              <a:buNone/>
              <a:defRPr sz="1150"/>
            </a:lvl3pPr>
            <a:lvl4pPr marL="876569" indent="0" algn="ctr">
              <a:buNone/>
              <a:defRPr sz="1023"/>
            </a:lvl4pPr>
            <a:lvl5pPr marL="1168759" indent="0" algn="ctr">
              <a:buNone/>
              <a:defRPr sz="1023"/>
            </a:lvl5pPr>
            <a:lvl6pPr marL="1460949" indent="0" algn="ctr">
              <a:buNone/>
              <a:defRPr sz="1023"/>
            </a:lvl6pPr>
            <a:lvl7pPr marL="1753139" indent="0" algn="ctr">
              <a:buNone/>
              <a:defRPr sz="1023"/>
            </a:lvl7pPr>
            <a:lvl8pPr marL="2045328" indent="0" algn="ctr">
              <a:buNone/>
              <a:defRPr sz="1023"/>
            </a:lvl8pPr>
            <a:lvl9pPr marL="2337518" indent="0" algn="ctr">
              <a:buNone/>
              <a:defRPr sz="10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10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5B3A-DAE0-48A3-BF79-321EE25207CE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110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10DFF-870C-4753-B2CC-0FA17893DA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340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64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16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5B3A-DAE0-48A3-BF79-321EE25207CE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116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6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10DFF-870C-4753-B2CC-0FA17893DA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3669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9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6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70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6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17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5B3A-DAE0-48A3-BF79-321EE25207CE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117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7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10DFF-870C-4753-B2CC-0FA17893DA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2896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1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1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5B3A-DAE0-48A3-BF79-321EE25207CE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11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10DFF-870C-4753-B2CC-0FA17893DA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98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" name="Title 1"/>
          <p:cNvSpPr>
            <a:spLocks noGrp="1"/>
          </p:cNvSpPr>
          <p:nvPr>
            <p:ph type="title"/>
          </p:nvPr>
        </p:nvSpPr>
        <p:spPr>
          <a:xfrm>
            <a:off x="467920" y="2279655"/>
            <a:ext cx="5915025" cy="3803649"/>
          </a:xfrm>
        </p:spPr>
        <p:txBody>
          <a:bodyPr anchor="b"/>
          <a:lstStyle>
            <a:lvl1pPr>
              <a:defRPr sz="383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19" name="Text Placeholder 2"/>
          <p:cNvSpPr>
            <a:spLocks noGrp="1"/>
          </p:cNvSpPr>
          <p:nvPr>
            <p:ph type="body" idx="1"/>
          </p:nvPr>
        </p:nvSpPr>
        <p:spPr>
          <a:xfrm>
            <a:off x="467920" y="6119286"/>
            <a:ext cx="5915025" cy="2000249"/>
          </a:xfrm>
        </p:spPr>
        <p:txBody>
          <a:bodyPr/>
          <a:lstStyle>
            <a:lvl1pPr marL="0" indent="0">
              <a:buNone/>
              <a:defRPr sz="1534">
                <a:solidFill>
                  <a:schemeClr val="tx1">
                    <a:tint val="82000"/>
                  </a:schemeClr>
                </a:solidFill>
              </a:defRPr>
            </a:lvl1pPr>
            <a:lvl2pPr marL="292190" indent="0">
              <a:buNone/>
              <a:defRPr sz="1278">
                <a:solidFill>
                  <a:schemeClr val="tx1">
                    <a:tint val="82000"/>
                  </a:schemeClr>
                </a:solidFill>
              </a:defRPr>
            </a:lvl2pPr>
            <a:lvl3pPr marL="584380" indent="0">
              <a:buNone/>
              <a:defRPr sz="1150">
                <a:solidFill>
                  <a:schemeClr val="tx1">
                    <a:tint val="82000"/>
                  </a:schemeClr>
                </a:solidFill>
              </a:defRPr>
            </a:lvl3pPr>
            <a:lvl4pPr marL="876569" indent="0">
              <a:buNone/>
              <a:defRPr sz="1023">
                <a:solidFill>
                  <a:schemeClr val="tx1">
                    <a:tint val="82000"/>
                  </a:schemeClr>
                </a:solidFill>
              </a:defRPr>
            </a:lvl4pPr>
            <a:lvl5pPr marL="1168759" indent="0">
              <a:buNone/>
              <a:defRPr sz="1023">
                <a:solidFill>
                  <a:schemeClr val="tx1">
                    <a:tint val="82000"/>
                  </a:schemeClr>
                </a:solidFill>
              </a:defRPr>
            </a:lvl5pPr>
            <a:lvl6pPr marL="1460949" indent="0">
              <a:buNone/>
              <a:defRPr sz="1023">
                <a:solidFill>
                  <a:schemeClr val="tx1">
                    <a:tint val="82000"/>
                  </a:schemeClr>
                </a:solidFill>
              </a:defRPr>
            </a:lvl6pPr>
            <a:lvl7pPr marL="1753139" indent="0">
              <a:buNone/>
              <a:defRPr sz="1023">
                <a:solidFill>
                  <a:schemeClr val="tx1">
                    <a:tint val="82000"/>
                  </a:schemeClr>
                </a:solidFill>
              </a:defRPr>
            </a:lvl7pPr>
            <a:lvl8pPr marL="2045328" indent="0">
              <a:buNone/>
              <a:defRPr sz="1023">
                <a:solidFill>
                  <a:schemeClr val="tx1">
                    <a:tint val="82000"/>
                  </a:schemeClr>
                </a:solidFill>
              </a:defRPr>
            </a:lvl8pPr>
            <a:lvl9pPr marL="2337518" indent="0">
              <a:buNone/>
              <a:defRPr sz="10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2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5B3A-DAE0-48A3-BF79-321EE25207CE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11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10DFF-870C-4753-B2CC-0FA17893DA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1512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25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126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12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5B3A-DAE0-48A3-BF79-321EE25207CE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112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2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10DFF-870C-4753-B2CC-0FA17893DA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7968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" name="Title 1"/>
          <p:cNvSpPr>
            <a:spLocks noGrp="1"/>
          </p:cNvSpPr>
          <p:nvPr>
            <p:ph type="title"/>
          </p:nvPr>
        </p:nvSpPr>
        <p:spPr>
          <a:xfrm>
            <a:off x="472385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32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3"/>
            <a:ext cx="2901255" cy="1098549"/>
          </a:xfrm>
        </p:spPr>
        <p:txBody>
          <a:bodyPr anchor="b"/>
          <a:lstStyle>
            <a:lvl1pPr marL="0" indent="0">
              <a:buNone/>
              <a:defRPr sz="1534" b="1"/>
            </a:lvl1pPr>
            <a:lvl2pPr marL="292190" indent="0">
              <a:buNone/>
              <a:defRPr sz="1278" b="1"/>
            </a:lvl2pPr>
            <a:lvl3pPr marL="584380" indent="0">
              <a:buNone/>
              <a:defRPr sz="1150" b="1"/>
            </a:lvl3pPr>
            <a:lvl4pPr marL="876569" indent="0">
              <a:buNone/>
              <a:defRPr sz="1023" b="1"/>
            </a:lvl4pPr>
            <a:lvl5pPr marL="1168759" indent="0">
              <a:buNone/>
              <a:defRPr sz="1023" b="1"/>
            </a:lvl5pPr>
            <a:lvl6pPr marL="1460949" indent="0">
              <a:buNone/>
              <a:defRPr sz="1023" b="1"/>
            </a:lvl6pPr>
            <a:lvl7pPr marL="1753139" indent="0">
              <a:buNone/>
              <a:defRPr sz="1023" b="1"/>
            </a:lvl7pPr>
            <a:lvl8pPr marL="2045328" indent="0">
              <a:buNone/>
              <a:defRPr sz="1023" b="1"/>
            </a:lvl8pPr>
            <a:lvl9pPr marL="2337518" indent="0">
              <a:buNone/>
              <a:defRPr sz="10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33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2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13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7" y="2241553"/>
            <a:ext cx="2915543" cy="1098549"/>
          </a:xfrm>
        </p:spPr>
        <p:txBody>
          <a:bodyPr anchor="b"/>
          <a:lstStyle>
            <a:lvl1pPr marL="0" indent="0">
              <a:buNone/>
              <a:defRPr sz="1534" b="1"/>
            </a:lvl1pPr>
            <a:lvl2pPr marL="292190" indent="0">
              <a:buNone/>
              <a:defRPr sz="1278" b="1"/>
            </a:lvl2pPr>
            <a:lvl3pPr marL="584380" indent="0">
              <a:buNone/>
              <a:defRPr sz="1150" b="1"/>
            </a:lvl3pPr>
            <a:lvl4pPr marL="876569" indent="0">
              <a:buNone/>
              <a:defRPr sz="1023" b="1"/>
            </a:lvl4pPr>
            <a:lvl5pPr marL="1168759" indent="0">
              <a:buNone/>
              <a:defRPr sz="1023" b="1"/>
            </a:lvl5pPr>
            <a:lvl6pPr marL="1460949" indent="0">
              <a:buNone/>
              <a:defRPr sz="1023" b="1"/>
            </a:lvl6pPr>
            <a:lvl7pPr marL="1753139" indent="0">
              <a:buNone/>
              <a:defRPr sz="1023" b="1"/>
            </a:lvl7pPr>
            <a:lvl8pPr marL="2045328" indent="0">
              <a:buNone/>
              <a:defRPr sz="1023" b="1"/>
            </a:lvl8pPr>
            <a:lvl9pPr marL="2337518" indent="0">
              <a:buNone/>
              <a:defRPr sz="10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35" name="Content Placeholder 5"/>
          <p:cNvSpPr>
            <a:spLocks noGrp="1"/>
          </p:cNvSpPr>
          <p:nvPr>
            <p:ph sz="quarter" idx="4"/>
          </p:nvPr>
        </p:nvSpPr>
        <p:spPr>
          <a:xfrm>
            <a:off x="3471867" y="3340102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13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5B3A-DAE0-48A3-BF79-321EE25207CE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1137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38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10DFF-870C-4753-B2CC-0FA17893DA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5894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41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5B3A-DAE0-48A3-BF79-321EE25207CE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114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4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10DFF-870C-4753-B2CC-0FA17893DA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0625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5B3A-DAE0-48A3-BF79-321EE25207CE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114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4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10DFF-870C-4753-B2CC-0FA17893DA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4633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9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0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50" name="Content Placeholder 2"/>
          <p:cNvSpPr>
            <a:spLocks noGrp="1"/>
          </p:cNvSpPr>
          <p:nvPr>
            <p:ph idx="1"/>
          </p:nvPr>
        </p:nvSpPr>
        <p:spPr>
          <a:xfrm>
            <a:off x="2915547" y="1316571"/>
            <a:ext cx="3471863" cy="6498167"/>
          </a:xfrm>
        </p:spPr>
        <p:txBody>
          <a:bodyPr/>
          <a:lstStyle>
            <a:lvl1pPr>
              <a:defRPr sz="2045"/>
            </a:lvl1pPr>
            <a:lvl2pPr>
              <a:defRPr sz="1790"/>
            </a:lvl2pPr>
            <a:lvl3pPr>
              <a:defRPr sz="1534"/>
            </a:lvl3pPr>
            <a:lvl4pPr>
              <a:defRPr sz="1278"/>
            </a:lvl4pPr>
            <a:lvl5pPr>
              <a:defRPr sz="1278"/>
            </a:lvl5pPr>
            <a:lvl6pPr>
              <a:defRPr sz="1278"/>
            </a:lvl6pPr>
            <a:lvl7pPr>
              <a:defRPr sz="1278"/>
            </a:lvl7pPr>
            <a:lvl8pPr>
              <a:defRPr sz="1278"/>
            </a:lvl8pPr>
            <a:lvl9pPr>
              <a:defRPr sz="1278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151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2"/>
            <a:ext cx="2211884" cy="5082117"/>
          </a:xfrm>
        </p:spPr>
        <p:txBody>
          <a:bodyPr/>
          <a:lstStyle>
            <a:lvl1pPr marL="0" indent="0">
              <a:buNone/>
              <a:defRPr sz="1023"/>
            </a:lvl1pPr>
            <a:lvl2pPr marL="292190" indent="0">
              <a:buNone/>
              <a:defRPr sz="894"/>
            </a:lvl2pPr>
            <a:lvl3pPr marL="584380" indent="0">
              <a:buNone/>
              <a:defRPr sz="767"/>
            </a:lvl3pPr>
            <a:lvl4pPr marL="876569" indent="0">
              <a:buNone/>
              <a:defRPr sz="639"/>
            </a:lvl4pPr>
            <a:lvl5pPr marL="1168759" indent="0">
              <a:buNone/>
              <a:defRPr sz="639"/>
            </a:lvl5pPr>
            <a:lvl6pPr marL="1460949" indent="0">
              <a:buNone/>
              <a:defRPr sz="639"/>
            </a:lvl6pPr>
            <a:lvl7pPr marL="1753139" indent="0">
              <a:buNone/>
              <a:defRPr sz="639"/>
            </a:lvl7pPr>
            <a:lvl8pPr marL="2045328" indent="0">
              <a:buNone/>
              <a:defRPr sz="639"/>
            </a:lvl8pPr>
            <a:lvl9pPr marL="2337518" indent="0">
              <a:buNone/>
              <a:defRPr sz="63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5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5B3A-DAE0-48A3-BF79-321EE25207CE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115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10DFF-870C-4753-B2CC-0FA17893DA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8304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6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0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5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7" y="1316571"/>
            <a:ext cx="3471863" cy="6498167"/>
          </a:xfrm>
        </p:spPr>
        <p:txBody>
          <a:bodyPr anchor="t"/>
          <a:lstStyle>
            <a:lvl1pPr marL="0" indent="0">
              <a:buNone/>
              <a:defRPr sz="2045"/>
            </a:lvl1pPr>
            <a:lvl2pPr marL="292190" indent="0">
              <a:buNone/>
              <a:defRPr sz="1790"/>
            </a:lvl2pPr>
            <a:lvl3pPr marL="584380" indent="0">
              <a:buNone/>
              <a:defRPr sz="1534"/>
            </a:lvl3pPr>
            <a:lvl4pPr marL="876569" indent="0">
              <a:buNone/>
              <a:defRPr sz="1278"/>
            </a:lvl4pPr>
            <a:lvl5pPr marL="1168759" indent="0">
              <a:buNone/>
              <a:defRPr sz="1278"/>
            </a:lvl5pPr>
            <a:lvl6pPr marL="1460949" indent="0">
              <a:buNone/>
              <a:defRPr sz="1278"/>
            </a:lvl6pPr>
            <a:lvl7pPr marL="1753139" indent="0">
              <a:buNone/>
              <a:defRPr sz="1278"/>
            </a:lvl7pPr>
            <a:lvl8pPr marL="2045328" indent="0">
              <a:buNone/>
              <a:defRPr sz="1278"/>
            </a:lvl8pPr>
            <a:lvl9pPr marL="2337518" indent="0">
              <a:buNone/>
              <a:defRPr sz="1278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1158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2"/>
            <a:ext cx="2211884" cy="5082117"/>
          </a:xfrm>
        </p:spPr>
        <p:txBody>
          <a:bodyPr/>
          <a:lstStyle>
            <a:lvl1pPr marL="0" indent="0">
              <a:buNone/>
              <a:defRPr sz="1023"/>
            </a:lvl1pPr>
            <a:lvl2pPr marL="292190" indent="0">
              <a:buNone/>
              <a:defRPr sz="894"/>
            </a:lvl2pPr>
            <a:lvl3pPr marL="584380" indent="0">
              <a:buNone/>
              <a:defRPr sz="767"/>
            </a:lvl3pPr>
            <a:lvl4pPr marL="876569" indent="0">
              <a:buNone/>
              <a:defRPr sz="639"/>
            </a:lvl4pPr>
            <a:lvl5pPr marL="1168759" indent="0">
              <a:buNone/>
              <a:defRPr sz="639"/>
            </a:lvl5pPr>
            <a:lvl6pPr marL="1460949" indent="0">
              <a:buNone/>
              <a:defRPr sz="639"/>
            </a:lvl6pPr>
            <a:lvl7pPr marL="1753139" indent="0">
              <a:buNone/>
              <a:defRPr sz="639"/>
            </a:lvl7pPr>
            <a:lvl8pPr marL="2045328" indent="0">
              <a:buNone/>
              <a:defRPr sz="639"/>
            </a:lvl8pPr>
            <a:lvl9pPr marL="2337518" indent="0">
              <a:buNone/>
              <a:defRPr sz="63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5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5B3A-DAE0-48A3-BF79-321EE25207CE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116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6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10DFF-870C-4753-B2CC-0FA17893DA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3065322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2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Title Placeholder 1"/>
          <p:cNvSpPr>
            <a:spLocks noGrp="1"/>
          </p:cNvSpPr>
          <p:nvPr>
            <p:ph type="title"/>
          </p:nvPr>
        </p:nvSpPr>
        <p:spPr>
          <a:xfrm>
            <a:off x="471491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01" name="Text Placeholder 2"/>
          <p:cNvSpPr>
            <a:spLocks noGrp="1"/>
          </p:cNvSpPr>
          <p:nvPr>
            <p:ph type="body" idx="1"/>
          </p:nvPr>
        </p:nvSpPr>
        <p:spPr>
          <a:xfrm>
            <a:off x="471491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102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6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51F5B3A-DAE0-48A3-BF79-321EE25207CE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110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6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6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10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6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0A10DFF-870C-4753-B2CC-0FA17893DA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3951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584380" rtl="0" eaLnBrk="1" latinLnBrk="0" hangingPunct="1">
        <a:lnSpc>
          <a:spcPct val="90000"/>
        </a:lnSpc>
        <a:spcBef>
          <a:spcPct val="0"/>
        </a:spcBef>
        <a:buNone/>
        <a:defRPr kumimoji="1" sz="281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6094" indent="-146094" algn="l" defTabSz="584380" rtl="0" eaLnBrk="1" latinLnBrk="0" hangingPunct="1">
        <a:lnSpc>
          <a:spcPct val="90000"/>
        </a:lnSpc>
        <a:spcBef>
          <a:spcPts val="639"/>
        </a:spcBef>
        <a:buFont typeface="Arial" panose="020B0604020202020204" pitchFamily="34" charset="0"/>
        <a:buChar char="•"/>
        <a:defRPr kumimoji="1" sz="1790" kern="1200">
          <a:solidFill>
            <a:schemeClr val="tx1"/>
          </a:solidFill>
          <a:latin typeface="+mn-lt"/>
          <a:ea typeface="+mn-ea"/>
          <a:cs typeface="+mn-cs"/>
        </a:defRPr>
      </a:lvl1pPr>
      <a:lvl2pPr marL="438284" indent="-146094" algn="l" defTabSz="58438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2pPr>
      <a:lvl3pPr marL="730474" indent="-146094" algn="l" defTabSz="58438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278" kern="1200">
          <a:solidFill>
            <a:schemeClr val="tx1"/>
          </a:solidFill>
          <a:latin typeface="+mn-lt"/>
          <a:ea typeface="+mn-ea"/>
          <a:cs typeface="+mn-cs"/>
        </a:defRPr>
      </a:lvl3pPr>
      <a:lvl4pPr marL="1022664" indent="-146094" algn="l" defTabSz="58438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50" kern="1200">
          <a:solidFill>
            <a:schemeClr val="tx1"/>
          </a:solidFill>
          <a:latin typeface="+mn-lt"/>
          <a:ea typeface="+mn-ea"/>
          <a:cs typeface="+mn-cs"/>
        </a:defRPr>
      </a:lvl4pPr>
      <a:lvl5pPr marL="1314853" indent="-146094" algn="l" defTabSz="58438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50" kern="1200">
          <a:solidFill>
            <a:schemeClr val="tx1"/>
          </a:solidFill>
          <a:latin typeface="+mn-lt"/>
          <a:ea typeface="+mn-ea"/>
          <a:cs typeface="+mn-cs"/>
        </a:defRPr>
      </a:lvl5pPr>
      <a:lvl6pPr marL="1607043" indent="-146094" algn="l" defTabSz="58438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50" kern="1200">
          <a:solidFill>
            <a:schemeClr val="tx1"/>
          </a:solidFill>
          <a:latin typeface="+mn-lt"/>
          <a:ea typeface="+mn-ea"/>
          <a:cs typeface="+mn-cs"/>
        </a:defRPr>
      </a:lvl6pPr>
      <a:lvl7pPr marL="1899233" indent="-146094" algn="l" defTabSz="58438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50" kern="1200">
          <a:solidFill>
            <a:schemeClr val="tx1"/>
          </a:solidFill>
          <a:latin typeface="+mn-lt"/>
          <a:ea typeface="+mn-ea"/>
          <a:cs typeface="+mn-cs"/>
        </a:defRPr>
      </a:lvl7pPr>
      <a:lvl8pPr marL="2191423" indent="-146094" algn="l" defTabSz="58438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50" kern="1200">
          <a:solidFill>
            <a:schemeClr val="tx1"/>
          </a:solidFill>
          <a:latin typeface="+mn-lt"/>
          <a:ea typeface="+mn-ea"/>
          <a:cs typeface="+mn-cs"/>
        </a:defRPr>
      </a:lvl8pPr>
      <a:lvl9pPr marL="2483613" indent="-146094" algn="l" defTabSz="58438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4380" rtl="0" eaLnBrk="1" latinLnBrk="0" hangingPunct="1">
        <a:defRPr kumimoji="1" sz="1150" kern="1200">
          <a:solidFill>
            <a:schemeClr val="tx1"/>
          </a:solidFill>
          <a:latin typeface="+mn-lt"/>
          <a:ea typeface="+mn-ea"/>
          <a:cs typeface="+mn-cs"/>
        </a:defRPr>
      </a:lvl1pPr>
      <a:lvl2pPr marL="292190" algn="l" defTabSz="584380" rtl="0" eaLnBrk="1" latinLnBrk="0" hangingPunct="1">
        <a:defRPr kumimoji="1" sz="1150" kern="1200">
          <a:solidFill>
            <a:schemeClr val="tx1"/>
          </a:solidFill>
          <a:latin typeface="+mn-lt"/>
          <a:ea typeface="+mn-ea"/>
          <a:cs typeface="+mn-cs"/>
        </a:defRPr>
      </a:lvl2pPr>
      <a:lvl3pPr marL="584380" algn="l" defTabSz="584380" rtl="0" eaLnBrk="1" latinLnBrk="0" hangingPunct="1">
        <a:defRPr kumimoji="1" sz="1150" kern="1200">
          <a:solidFill>
            <a:schemeClr val="tx1"/>
          </a:solidFill>
          <a:latin typeface="+mn-lt"/>
          <a:ea typeface="+mn-ea"/>
          <a:cs typeface="+mn-cs"/>
        </a:defRPr>
      </a:lvl3pPr>
      <a:lvl4pPr marL="876569" algn="l" defTabSz="584380" rtl="0" eaLnBrk="1" latinLnBrk="0" hangingPunct="1">
        <a:defRPr kumimoji="1" sz="1150" kern="1200">
          <a:solidFill>
            <a:schemeClr val="tx1"/>
          </a:solidFill>
          <a:latin typeface="+mn-lt"/>
          <a:ea typeface="+mn-ea"/>
          <a:cs typeface="+mn-cs"/>
        </a:defRPr>
      </a:lvl4pPr>
      <a:lvl5pPr marL="1168759" algn="l" defTabSz="584380" rtl="0" eaLnBrk="1" latinLnBrk="0" hangingPunct="1">
        <a:defRPr kumimoji="1" sz="1150" kern="1200">
          <a:solidFill>
            <a:schemeClr val="tx1"/>
          </a:solidFill>
          <a:latin typeface="+mn-lt"/>
          <a:ea typeface="+mn-ea"/>
          <a:cs typeface="+mn-cs"/>
        </a:defRPr>
      </a:lvl5pPr>
      <a:lvl6pPr marL="1460949" algn="l" defTabSz="584380" rtl="0" eaLnBrk="1" latinLnBrk="0" hangingPunct="1">
        <a:defRPr kumimoji="1" sz="1150" kern="1200">
          <a:solidFill>
            <a:schemeClr val="tx1"/>
          </a:solidFill>
          <a:latin typeface="+mn-lt"/>
          <a:ea typeface="+mn-ea"/>
          <a:cs typeface="+mn-cs"/>
        </a:defRPr>
      </a:lvl6pPr>
      <a:lvl7pPr marL="1753139" algn="l" defTabSz="584380" rtl="0" eaLnBrk="1" latinLnBrk="0" hangingPunct="1">
        <a:defRPr kumimoji="1" sz="1150" kern="1200">
          <a:solidFill>
            <a:schemeClr val="tx1"/>
          </a:solidFill>
          <a:latin typeface="+mn-lt"/>
          <a:ea typeface="+mn-ea"/>
          <a:cs typeface="+mn-cs"/>
        </a:defRPr>
      </a:lvl7pPr>
      <a:lvl8pPr marL="2045328" algn="l" defTabSz="584380" rtl="0" eaLnBrk="1" latinLnBrk="0" hangingPunct="1">
        <a:defRPr kumimoji="1" sz="1150" kern="1200">
          <a:solidFill>
            <a:schemeClr val="tx1"/>
          </a:solidFill>
          <a:latin typeface="+mn-lt"/>
          <a:ea typeface="+mn-ea"/>
          <a:cs typeface="+mn-cs"/>
        </a:defRPr>
      </a:lvl8pPr>
      <a:lvl9pPr marL="2337518" algn="l" defTabSz="584380" rtl="0" eaLnBrk="1" latinLnBrk="0" hangingPunct="1">
        <a:defRPr kumimoji="1" sz="11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5" name="テキスト ボックス 19"/>
          <p:cNvSpPr txBox="1"/>
          <p:nvPr/>
        </p:nvSpPr>
        <p:spPr>
          <a:xfrm>
            <a:off x="0" y="1369811"/>
            <a:ext cx="6858000" cy="591380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algn="ctr" defTabSz="77917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ja-JP" altLang="en-US" sz="1400" b="1" spc="55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下記について記入</a:t>
            </a:r>
            <a:r>
              <a:rPr kumimoji="1" lang="ja-JP" altLang="en-US" sz="1400" b="1" spc="55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r>
              <a:rPr kumimoji="1" lang="ja-JP" altLang="en-US" sz="1400" b="1" spc="55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上</a:t>
            </a:r>
            <a:r>
              <a:rPr kumimoji="1" lang="ja-JP" altLang="en-US" sz="1400" b="1" spc="55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kumimoji="1" lang="ja-JP" altLang="en-US" sz="1400" b="1" spc="55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kumimoji="1" lang="ja-JP" altLang="en-US" sz="1400" b="1" spc="55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６</a:t>
            </a:r>
            <a:r>
              <a:rPr kumimoji="1" lang="ja-JP" altLang="en-US" sz="1400" b="1" spc="55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kumimoji="1" lang="en-US" altLang="ja-JP" sz="1400" b="1" spc="55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9</a:t>
            </a:r>
            <a:r>
              <a:rPr kumimoji="1" lang="ja-JP" altLang="en-US" sz="1400" b="1" spc="55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kumimoji="1" lang="en-US" altLang="ja-JP" sz="1400" b="1" spc="55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30</a:t>
            </a:r>
            <a:r>
              <a:rPr kumimoji="1" lang="ja-JP" altLang="en-US" sz="1400" b="1" spc="55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日（金）まで</a:t>
            </a:r>
            <a:r>
              <a:rPr kumimoji="1" lang="ja-JP" altLang="en-US" sz="1400" b="1" spc="55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</a:t>
            </a:r>
            <a:endParaRPr kumimoji="1" lang="en-US" altLang="ja-JP" sz="1400" b="1" spc="55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 defTabSz="77917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ja-JP" altLang="en-US" sz="1400" b="1" spc="55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</a:t>
            </a:r>
            <a:r>
              <a:rPr kumimoji="1" lang="ja-JP" altLang="en-US" sz="1400" b="1" spc="55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ふくしま鉄道博」事務局</a:t>
            </a:r>
            <a:r>
              <a:rPr kumimoji="1" lang="ja-JP" altLang="en-US" sz="1400" b="1" spc="55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（下記提出先）</a:t>
            </a:r>
            <a:r>
              <a:rPr kumimoji="1" lang="ja-JP" altLang="en-US" sz="1400" b="1" spc="55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にメールまたは郵送ください。</a:t>
            </a:r>
            <a:endParaRPr kumimoji="1" lang="en-US" altLang="ja-JP" sz="1400" b="1" spc="55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1216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5463598"/>
              </p:ext>
            </p:extLst>
          </p:nvPr>
        </p:nvGraphicFramePr>
        <p:xfrm>
          <a:off x="276792" y="2640065"/>
          <a:ext cx="6292694" cy="42632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141">
                  <a:extLst>
                    <a:ext uri="{9D8B030D-6E8A-4147-A177-3AD203B41FA5}"/>
                  </a:extLst>
                </a:gridCol>
                <a:gridCol w="1498584">
                  <a:extLst>
                    <a:ext uri="{9D8B030D-6E8A-4147-A177-3AD203B41FA5}"/>
                  </a:extLst>
                </a:gridCol>
                <a:gridCol w="2067986">
                  <a:extLst>
                    <a:ext uri="{9D8B030D-6E8A-4147-A177-3AD203B41FA5}"/>
                  </a:extLst>
                </a:gridCol>
                <a:gridCol w="1011983">
                  <a:extLst>
                    <a:ext uri="{9D8B030D-6E8A-4147-A177-3AD203B41FA5}"/>
                  </a:extLst>
                </a:gridCol>
              </a:tblGrid>
              <a:tr h="3681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spc="60" baseline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氏名</a:t>
                      </a: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spc="60" baseline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ふりがな</a:t>
                      </a: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spc="60" baseline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高校名</a:t>
                      </a: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spc="60" baseline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学年</a:t>
                      </a: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68173">
                <a:tc>
                  <a:txBody>
                    <a:bodyPr/>
                    <a:lstStyle/>
                    <a:p>
                      <a:pPr algn="ctr"/>
                      <a:endParaRPr kumimoji="1" lang="ja-JP" altLang="en-US" sz="105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68173">
                <a:tc>
                  <a:txBody>
                    <a:bodyPr/>
                    <a:lstStyle/>
                    <a:p>
                      <a:pPr algn="ctr"/>
                      <a:endParaRPr kumimoji="1" lang="ja-JP" altLang="en-US" sz="105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68173">
                <a:tc>
                  <a:txBody>
                    <a:bodyPr/>
                    <a:lstStyle/>
                    <a:p>
                      <a:pPr algn="ctr"/>
                      <a:endParaRPr kumimoji="1" lang="ja-JP" altLang="en-US" sz="105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68173">
                <a:tc>
                  <a:txBody>
                    <a:bodyPr/>
                    <a:lstStyle/>
                    <a:p>
                      <a:pPr algn="ctr"/>
                      <a:endParaRPr kumimoji="1" lang="ja-JP" altLang="en-US" sz="105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68173">
                <a:tc>
                  <a:txBody>
                    <a:bodyPr/>
                    <a:lstStyle/>
                    <a:p>
                      <a:pPr algn="ctr"/>
                      <a:endParaRPr kumimoji="1" lang="ja-JP" altLang="en-US" sz="105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68173">
                <a:tc>
                  <a:txBody>
                    <a:bodyPr/>
                    <a:lstStyle/>
                    <a:p>
                      <a:pPr algn="ctr"/>
                      <a:endParaRPr kumimoji="1" lang="ja-JP" altLang="en-US" sz="105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681873"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050" b="0" spc="60" baseline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◎連絡先（メールアドレス）　</a:t>
                      </a:r>
                      <a:r>
                        <a:rPr kumimoji="1" lang="en-US" altLang="ja-JP" sz="1050" b="0" spc="60" baseline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※</a:t>
                      </a:r>
                      <a:r>
                        <a:rPr kumimoji="1" lang="ja-JP" altLang="en-US" sz="1050" b="0" spc="60" baseline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チーム参加の場合は代表者氏名とメールアドレス</a:t>
                      </a:r>
                      <a:endParaRPr kumimoji="1" lang="en-US" altLang="ja-JP" sz="105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050" b="0" spc="60" baseline="0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050" b="0" spc="60" baseline="0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050" b="0" spc="60" baseline="0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05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050" b="0" spc="60" baseline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◎担当教員連絡先（メールアドレス）</a:t>
                      </a:r>
                      <a:endParaRPr kumimoji="1" lang="en-US" altLang="ja-JP" sz="1050" b="0" spc="60" baseline="0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050" b="0" spc="60" baseline="0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050" b="0" spc="60" baseline="0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050" b="0" spc="60" baseline="0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05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217" name="テキスト ボックス 11"/>
          <p:cNvSpPr txBox="1"/>
          <p:nvPr/>
        </p:nvSpPr>
        <p:spPr>
          <a:xfrm>
            <a:off x="263770" y="2269072"/>
            <a:ext cx="6022506" cy="36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77917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ja-JP" altLang="en-US" sz="1400" b="1" spc="85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①参加者・参加チームについて（</a:t>
            </a:r>
            <a:r>
              <a:rPr kumimoji="1" lang="en-US" altLang="ja-JP" sz="1400" b="1" spc="85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400" b="1" spc="85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個人でもチームでも応募可）</a:t>
            </a:r>
            <a:endParaRPr kumimoji="1" lang="en-US" altLang="ja-JP" sz="1400" b="1" spc="85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1218" name="グループ化 1"/>
          <p:cNvGrpSpPr/>
          <p:nvPr/>
        </p:nvGrpSpPr>
        <p:grpSpPr>
          <a:xfrm>
            <a:off x="6" y="6"/>
            <a:ext cx="6868160" cy="873953"/>
            <a:chOff x="6" y="6"/>
            <a:chExt cx="6868160" cy="873953"/>
          </a:xfrm>
        </p:grpSpPr>
        <p:sp>
          <p:nvSpPr>
            <p:cNvPr id="1219" name="正方形/長方形 2"/>
            <p:cNvSpPr/>
            <p:nvPr/>
          </p:nvSpPr>
          <p:spPr>
            <a:xfrm>
              <a:off x="6" y="6"/>
              <a:ext cx="6868160" cy="873953"/>
            </a:xfrm>
            <a:prstGeom prst="rect">
              <a:avLst/>
            </a:prstGeom>
            <a:solidFill>
              <a:srgbClr val="00CC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lIns="108000" tIns="72000" rIns="108000" bIns="72000" anchor="ctr"/>
            <a:lstStyle/>
            <a:p>
              <a:pPr marL="0" marR="0" lvl="0" indent="0" algn="ctr" defTabSz="66038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ja-JP" sz="1200" b="1" i="0" u="none" strike="noStrike" kern="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endParaRPr>
            </a:p>
          </p:txBody>
        </p:sp>
        <p:sp>
          <p:nvSpPr>
            <p:cNvPr id="1220" name="四角形: 角を丸くする 14"/>
            <p:cNvSpPr/>
            <p:nvPr/>
          </p:nvSpPr>
          <p:spPr>
            <a:xfrm>
              <a:off x="5217637" y="459000"/>
              <a:ext cx="1440000" cy="2770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36000" rtlCol="0" anchor="ctr"/>
            <a:lstStyle/>
            <a:p>
              <a:pPr algn="ctr"/>
              <a:r>
                <a:rPr kumimoji="0" lang="ja-JP" altLang="en-US" sz="1400" b="1" kern="0" spc="300" dirty="0">
                  <a:ln w="317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メイリオ" pitchFamily="50" charset="-128"/>
                </a:rPr>
                <a:t>参加</a:t>
              </a:r>
              <a:r>
                <a:rPr lang="ja-JP" altLang="en-US" sz="1400" b="1" kern="0" spc="300" dirty="0">
                  <a:ln w="317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メイリオ" pitchFamily="50" charset="-128"/>
                </a:rPr>
                <a:t>申込書</a:t>
              </a:r>
              <a:endParaRPr kumimoji="1" lang="ja-JP" altLang="en-US" sz="1400" spc="3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221" name="テキスト ボックス 5"/>
            <p:cNvSpPr txBox="1"/>
            <p:nvPr/>
          </p:nvSpPr>
          <p:spPr>
            <a:xfrm>
              <a:off x="1255712" y="78654"/>
              <a:ext cx="4346576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66038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1" i="0" u="none" strike="noStrike" kern="0" cap="none" spc="30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メイリオ" pitchFamily="50" charset="-128"/>
                </a:rPr>
                <a:t>水郡線全線開通</a:t>
              </a:r>
              <a:r>
                <a:rPr kumimoji="0" lang="en-US" altLang="ja-JP" sz="1200" b="1" i="0" u="none" strike="noStrike" kern="0" cap="none" spc="30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メイリオ" pitchFamily="50" charset="-128"/>
                </a:rPr>
                <a:t>90</a:t>
              </a:r>
              <a:r>
                <a:rPr kumimoji="0" lang="ja-JP" altLang="en-US" sz="1200" b="1" i="0" u="none" strike="noStrike" kern="0" cap="none" spc="30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メイリオ" pitchFamily="50" charset="-128"/>
                </a:rPr>
                <a:t>周年記念 ふくしま鉄道博</a:t>
              </a:r>
              <a:endParaRPr kumimoji="0" lang="en-US" altLang="ja-JP" sz="1200" b="1" i="0" u="none" strike="noStrike" kern="0" cap="none" spc="3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endParaRPr>
            </a:p>
          </p:txBody>
        </p:sp>
      </p:grpSp>
      <p:grpSp>
        <p:nvGrpSpPr>
          <p:cNvPr id="1222" name="グループ化 16"/>
          <p:cNvGrpSpPr/>
          <p:nvPr/>
        </p:nvGrpSpPr>
        <p:grpSpPr>
          <a:xfrm>
            <a:off x="162269" y="7934163"/>
            <a:ext cx="6470062" cy="1063888"/>
            <a:chOff x="162269" y="8768131"/>
            <a:chExt cx="6470062" cy="1063888"/>
          </a:xfrm>
        </p:grpSpPr>
        <p:cxnSp>
          <p:nvCxnSpPr>
            <p:cNvPr id="1223" name="直線コネクタ 18"/>
            <p:cNvCxnSpPr>
              <a:cxnSpLocks/>
            </p:cNvCxnSpPr>
            <p:nvPr/>
          </p:nvCxnSpPr>
          <p:spPr>
            <a:xfrm>
              <a:off x="1406870" y="8872284"/>
              <a:ext cx="5184000" cy="0"/>
            </a:xfrm>
            <a:prstGeom prst="line">
              <a:avLst/>
            </a:prstGeom>
            <a:ln w="9525">
              <a:solidFill>
                <a:schemeClr val="tx1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24" name="グループ化 20"/>
            <p:cNvGrpSpPr/>
            <p:nvPr/>
          </p:nvGrpSpPr>
          <p:grpSpPr>
            <a:xfrm>
              <a:off x="162269" y="8768131"/>
              <a:ext cx="6470062" cy="1063888"/>
              <a:chOff x="128931" y="5193284"/>
              <a:chExt cx="6566145" cy="1063888"/>
            </a:xfrm>
          </p:grpSpPr>
          <p:sp>
            <p:nvSpPr>
              <p:cNvPr id="1225" name="テキスト ボックス 21"/>
              <p:cNvSpPr txBox="1"/>
              <p:nvPr/>
            </p:nvSpPr>
            <p:spPr>
              <a:xfrm>
                <a:off x="128932" y="5420340"/>
                <a:ext cx="6566144" cy="8368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844083" rtl="0" eaLnBrk="0" fontAlgn="base" latinLnBrk="0" hangingPunct="0">
                  <a:lnSpc>
                    <a:spcPct val="14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200" b="1" i="0" u="none" strike="noStrike" kern="1200" cap="none" spc="92" normalizeH="0" baseline="0" noProof="0" dirty="0">
                    <a:ln>
                      <a:noFill/>
                    </a:ln>
                    <a:solidFill>
                      <a:srgbClr val="333333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rPr>
                  <a:t>「ふくしま鉄道博」事務局（株式会社エイエイピー内）</a:t>
                </a:r>
              </a:p>
              <a:p>
                <a:pPr marL="0" marR="0" lvl="0" indent="0" algn="l" defTabSz="844083" rtl="0" eaLnBrk="0" fontAlgn="base" latinLnBrk="0" hangingPunct="0">
                  <a:lnSpc>
                    <a:spcPct val="14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200" b="1" i="0" u="none" strike="noStrike" kern="1200" cap="none" spc="92" normalizeH="0" baseline="0" noProof="0" dirty="0">
                    <a:ln>
                      <a:noFill/>
                    </a:ln>
                    <a:solidFill>
                      <a:srgbClr val="333333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rPr>
                  <a:t>〒</a:t>
                </a:r>
                <a:r>
                  <a:rPr kumimoji="1" lang="en-US" altLang="ja-JP" sz="1200" b="1" i="0" u="none" strike="noStrike" kern="1200" cap="none" spc="92" normalizeH="0" baseline="0" noProof="0" dirty="0">
                    <a:ln>
                      <a:noFill/>
                    </a:ln>
                    <a:solidFill>
                      <a:srgbClr val="333333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rPr>
                  <a:t>980-0803</a:t>
                </a:r>
                <a:r>
                  <a:rPr kumimoji="1" lang="ja-JP" altLang="en-US" sz="1200" b="1" i="0" u="none" strike="noStrike" kern="1200" cap="none" spc="92" normalizeH="0" baseline="0" noProof="0" dirty="0">
                    <a:ln>
                      <a:noFill/>
                    </a:ln>
                    <a:solidFill>
                      <a:srgbClr val="333333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rPr>
                  <a:t>　仙台市青葉区国分町</a:t>
                </a:r>
                <a:r>
                  <a:rPr kumimoji="1" lang="en-US" altLang="ja-JP" sz="1200" b="1" i="0" u="none" strike="noStrike" kern="1200" cap="none" spc="92" normalizeH="0" baseline="0" noProof="0" dirty="0">
                    <a:ln>
                      <a:noFill/>
                    </a:ln>
                    <a:solidFill>
                      <a:srgbClr val="333333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rPr>
                  <a:t>1-6-9</a:t>
                </a:r>
                <a:r>
                  <a:rPr kumimoji="1" lang="ja-JP" altLang="en-US" sz="1200" b="1" i="0" u="none" strike="noStrike" kern="1200" cap="none" spc="92" normalizeH="0" baseline="0" noProof="0" dirty="0">
                    <a:ln>
                      <a:noFill/>
                    </a:ln>
                    <a:solidFill>
                      <a:srgbClr val="333333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rPr>
                  <a:t>　</a:t>
                </a:r>
                <a:r>
                  <a:rPr kumimoji="1" lang="en-US" altLang="ja-JP" sz="1200" b="1" i="0" u="none" strike="noStrike" kern="1200" cap="none" spc="92" normalizeH="0" baseline="0" noProof="0" dirty="0">
                    <a:ln>
                      <a:noFill/>
                    </a:ln>
                    <a:solidFill>
                      <a:srgbClr val="333333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rPr>
                  <a:t>MI</a:t>
                </a:r>
                <a:r>
                  <a:rPr kumimoji="1" lang="ja-JP" altLang="en-US" sz="1200" b="1" i="0" u="none" strike="noStrike" kern="1200" cap="none" spc="92" normalizeH="0" baseline="0" noProof="0" dirty="0">
                    <a:ln>
                      <a:noFill/>
                    </a:ln>
                    <a:solidFill>
                      <a:srgbClr val="333333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rPr>
                  <a:t>テラス仙台広瀬通り</a:t>
                </a:r>
                <a:r>
                  <a:rPr kumimoji="1" lang="en-US" altLang="ja-JP" sz="1200" b="1" i="0" u="none" strike="noStrike" kern="1200" cap="none" spc="92" normalizeH="0" baseline="0" noProof="0" dirty="0">
                    <a:ln>
                      <a:noFill/>
                    </a:ln>
                    <a:solidFill>
                      <a:srgbClr val="333333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rPr>
                  <a:t>4F</a:t>
                </a:r>
              </a:p>
              <a:p>
                <a:pPr marL="0" marR="0" lvl="0" indent="0" algn="l" defTabSz="844083" rtl="0" eaLnBrk="0" fontAlgn="base" latinLnBrk="0" hangingPunct="0">
                  <a:lnSpc>
                    <a:spcPct val="14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1200" b="1" i="0" u="none" strike="noStrike" kern="1200" cap="none" spc="92" normalizeH="0" baseline="0" noProof="0" dirty="0">
                    <a:ln>
                      <a:noFill/>
                    </a:ln>
                    <a:solidFill>
                      <a:srgbClr val="333333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rPr>
                  <a:t>TEL</a:t>
                </a:r>
                <a:r>
                  <a:rPr kumimoji="1" lang="ja-JP" altLang="en-US" sz="1200" b="1" i="0" u="none" strike="noStrike" kern="1200" cap="none" spc="92" normalizeH="0" baseline="0" noProof="0" dirty="0">
                    <a:ln>
                      <a:noFill/>
                    </a:ln>
                    <a:solidFill>
                      <a:srgbClr val="333333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rPr>
                  <a:t>：</a:t>
                </a:r>
                <a:r>
                  <a:rPr kumimoji="1" lang="en-US" altLang="ja-JP" sz="1200" b="1" i="0" u="none" strike="noStrike" kern="1200" cap="none" spc="92" normalizeH="0" baseline="0" noProof="0" dirty="0">
                    <a:ln>
                      <a:noFill/>
                    </a:ln>
                    <a:solidFill>
                      <a:srgbClr val="333333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rPr>
                  <a:t>022</a:t>
                </a:r>
                <a:r>
                  <a:rPr kumimoji="1" lang="ja-JP" altLang="en-US" sz="1200" b="1" i="0" u="none" strike="noStrike" kern="1200" cap="none" spc="92" normalizeH="0" baseline="0" noProof="0" dirty="0">
                    <a:ln>
                      <a:noFill/>
                    </a:ln>
                    <a:solidFill>
                      <a:srgbClr val="333333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rPr>
                  <a:t>－</a:t>
                </a:r>
                <a:r>
                  <a:rPr kumimoji="1" lang="en-US" altLang="ja-JP" sz="1200" b="1" i="0" u="none" strike="noStrike" kern="1200" cap="none" spc="92" normalizeH="0" baseline="0" noProof="0" dirty="0">
                    <a:ln>
                      <a:noFill/>
                    </a:ln>
                    <a:solidFill>
                      <a:srgbClr val="333333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rPr>
                  <a:t>267</a:t>
                </a:r>
                <a:r>
                  <a:rPr kumimoji="1" lang="ja-JP" altLang="en-US" sz="1200" b="1" i="0" u="none" strike="noStrike" kern="1200" cap="none" spc="92" normalizeH="0" baseline="0" noProof="0" dirty="0">
                    <a:ln>
                      <a:noFill/>
                    </a:ln>
                    <a:solidFill>
                      <a:srgbClr val="333333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rPr>
                  <a:t>－</a:t>
                </a:r>
                <a:r>
                  <a:rPr kumimoji="1" lang="en-US" altLang="ja-JP" sz="1200" b="1" i="0" u="none" strike="noStrike" kern="1200" cap="none" spc="92" normalizeH="0" baseline="0" noProof="0" dirty="0">
                    <a:ln>
                      <a:noFill/>
                    </a:ln>
                    <a:solidFill>
                      <a:srgbClr val="333333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rPr>
                  <a:t>0661</a:t>
                </a:r>
                <a:r>
                  <a:rPr kumimoji="1" lang="ja-JP" altLang="en-US" sz="1200" b="1" i="0" u="none" strike="noStrike" kern="1200" cap="none" spc="92" normalizeH="0" baseline="0" noProof="0" dirty="0">
                    <a:ln>
                      <a:noFill/>
                    </a:ln>
                    <a:solidFill>
                      <a:srgbClr val="333333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rPr>
                  <a:t>　ＭＡＩＬ：</a:t>
                </a:r>
                <a:r>
                  <a:rPr kumimoji="1" lang="en-US" altLang="ja-JP" sz="1200" b="1" i="0" u="none" strike="noStrike" kern="1200" cap="none" spc="92" normalizeH="0" baseline="0" noProof="0" dirty="0">
                    <a:ln>
                      <a:noFill/>
                    </a:ln>
                    <a:solidFill>
                      <a:srgbClr val="333333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rPr>
                  <a:t>fukushima-tetsuhaku@aap-jim.com</a:t>
                </a:r>
                <a:endParaRPr kumimoji="1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1226" name="四角形: 角を丸くする 22"/>
              <p:cNvSpPr/>
              <p:nvPr/>
            </p:nvSpPr>
            <p:spPr>
              <a:xfrm>
                <a:off x="128931" y="5193284"/>
                <a:ext cx="1644058" cy="217488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wrap="none" tIns="72000" bIns="7200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200" b="1" i="0" u="none" strike="noStrike" kern="0" cap="none" spc="100" normalizeH="0" baseline="0" noProof="0" dirty="0">
                    <a:ln w="3175"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rPr>
                  <a:t>提出先・お問合せ先</a:t>
                </a:r>
              </a:p>
            </p:txBody>
          </p:sp>
        </p:grpSp>
      </p:grpSp>
      <p:sp>
        <p:nvSpPr>
          <p:cNvPr id="1227" name="四角形: 角を丸くする 23"/>
          <p:cNvSpPr/>
          <p:nvPr/>
        </p:nvSpPr>
        <p:spPr>
          <a:xfrm>
            <a:off x="263766" y="7454207"/>
            <a:ext cx="6327103" cy="286795"/>
          </a:xfrm>
          <a:prstGeom prst="roundRect">
            <a:avLst>
              <a:gd name="adj" fmla="val 0"/>
            </a:avLst>
          </a:prstGeom>
          <a:noFill/>
          <a:ln w="9525" cap="flat" cmpd="sng" algn="ctr">
            <a:noFill/>
            <a:prstDash val="solid"/>
          </a:ln>
          <a:effectLst/>
        </p:spPr>
        <p:txBody>
          <a:bodyPr wrap="none" tIns="72000" bIns="72000" anchor="ctr"/>
          <a:lstStyle/>
          <a:p>
            <a:pPr marL="0" marR="0" lvl="0" indent="0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0" cap="none" spc="200" normalizeH="0" baseline="0" noProof="0" dirty="0">
                <a:ln w="3175">
                  <a:solidFill>
                    <a:schemeClr val="tx1"/>
                  </a:solidFill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●提出期限／</a:t>
            </a:r>
            <a:r>
              <a:rPr kumimoji="0" lang="ja-JP" altLang="en-US" sz="1400" b="1" i="0" u="none" strike="noStrike" kern="0" cap="none" spc="200" normalizeH="0" baseline="0" noProof="0" dirty="0" smtClean="0">
                <a:ln w="3175">
                  <a:solidFill>
                    <a:schemeClr val="tx1"/>
                  </a:solidFill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lang="ja-JP" altLang="en-US" sz="1400" b="1" kern="0" spc="200" dirty="0">
                <a:ln w="3175">
                  <a:solidFill>
                    <a:schemeClr val="tx1"/>
                  </a:solidFill>
                </a:ln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６</a:t>
            </a:r>
            <a:r>
              <a:rPr kumimoji="0" lang="ja-JP" altLang="en-US" sz="1400" b="1" i="0" u="none" strike="noStrike" kern="0" cap="none" spc="200" normalizeH="0" baseline="0" noProof="0" dirty="0" smtClean="0">
                <a:ln w="3175">
                  <a:solidFill>
                    <a:schemeClr val="tx1"/>
                  </a:solidFill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kumimoji="0" lang="en-US" altLang="ja-JP" sz="1400" b="1" i="0" u="none" strike="noStrike" kern="0" cap="none" spc="200" normalizeH="0" baseline="0" noProof="0" dirty="0">
                <a:ln w="3175">
                  <a:solidFill>
                    <a:schemeClr val="tx1"/>
                  </a:solidFill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9</a:t>
            </a:r>
            <a:r>
              <a:rPr kumimoji="0" lang="ja-JP" altLang="en-US" sz="1400" b="1" i="0" u="none" strike="noStrike" kern="0" cap="none" spc="200" normalizeH="0" baseline="0" noProof="0" dirty="0">
                <a:ln w="3175">
                  <a:solidFill>
                    <a:schemeClr val="tx1"/>
                  </a:solidFill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lang="en-US" altLang="ja-JP" sz="1400" b="1" kern="0" spc="200" dirty="0">
                <a:ln w="3175">
                  <a:solidFill>
                    <a:schemeClr val="tx1"/>
                  </a:solidFill>
                </a:ln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kumimoji="0" lang="en-US" altLang="ja-JP" sz="1400" b="1" i="0" u="none" strike="noStrike" kern="0" cap="none" spc="200" normalizeH="0" baseline="0" noProof="0" dirty="0">
                <a:ln w="3175">
                  <a:solidFill>
                    <a:schemeClr val="tx1"/>
                  </a:solidFill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</a:t>
            </a:r>
            <a:r>
              <a:rPr kumimoji="0" lang="ja-JP" altLang="en-US" sz="1400" b="1" i="0" u="none" strike="noStrike" kern="0" cap="none" spc="200" normalizeH="0" baseline="0" noProof="0" dirty="0">
                <a:ln w="3175">
                  <a:solidFill>
                    <a:schemeClr val="tx1"/>
                  </a:solidFill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日（月</a:t>
            </a:r>
            <a:r>
              <a:rPr kumimoji="0" lang="ja-JP" altLang="en-US" sz="1400" b="1" i="0" u="none" strike="noStrike" kern="0" cap="none" spc="200" normalizeH="0" baseline="0" noProof="0" dirty="0" smtClean="0">
                <a:ln w="3175">
                  <a:solidFill>
                    <a:schemeClr val="tx1"/>
                  </a:solidFill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r>
              <a:rPr kumimoji="0" lang="ja-JP" altLang="en-US" sz="1250" b="1" kern="0" spc="200" dirty="0">
                <a:ln w="3175">
                  <a:solidFill>
                    <a:schemeClr val="tx1"/>
                  </a:solidFill>
                </a:ln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0" lang="ja-JP" altLang="en-US" sz="1200" b="1" kern="0" spc="100" dirty="0">
                <a:ln w="3175">
                  <a:solidFill>
                    <a:schemeClr val="tx1"/>
                  </a:solidFill>
                </a:ln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下記にメールまたは郵送ください</a:t>
            </a:r>
            <a:endParaRPr kumimoji="0" lang="en-US" altLang="ja-JP" sz="1200" b="1" i="0" u="none" strike="noStrike" kern="0" cap="none" spc="100" normalizeH="0" baseline="0" noProof="0" dirty="0">
              <a:ln w="3175">
                <a:solidFill>
                  <a:schemeClr val="tx1"/>
                </a:solidFill>
              </a:ln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28" name="テキスト ボックス 24"/>
          <p:cNvSpPr txBox="1"/>
          <p:nvPr/>
        </p:nvSpPr>
        <p:spPr>
          <a:xfrm>
            <a:off x="-10166" y="329352"/>
            <a:ext cx="5443226" cy="484748"/>
          </a:xfrm>
          <a:prstGeom prst="rect">
            <a:avLst/>
          </a:prstGeom>
          <a:noFill/>
        </p:spPr>
        <p:txBody>
          <a:bodyPr wrap="square" lIns="0" rIns="0">
            <a:spAutoFit/>
          </a:bodyPr>
          <a:lstStyle/>
          <a:p>
            <a:pPr marL="0" marR="0" lvl="0" indent="0" algn="ctr" defTabSz="66038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700" b="1" i="0" u="none" strike="noStrike" kern="0" cap="none" spc="350" normalizeH="0" noProof="0" dirty="0" smtClean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高校生オリジナル車内アナウンスコンテスト</a:t>
            </a:r>
            <a:endParaRPr kumimoji="0" lang="ja-JP" altLang="en-US" sz="1700" b="1" i="0" u="none" strike="noStrike" kern="0" cap="none" spc="350" normalizeH="0" noProof="0" dirty="0">
              <a:ln w="3175">
                <a:solidFill>
                  <a:schemeClr val="bg1"/>
                </a:solidFill>
              </a:ln>
              <a:solidFill>
                <a:schemeClr val="bg1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6786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>
    <a:lnDef>
      <a:spPr>
        <a:custGeom>
          <a:avLst/>
          <a:gdLst/>
          <a:ahLst/>
          <a:cxnLst/>
          <a:rect l="l" t="t" r="r" b="b"/>
          <a:pathLst/>
        </a:custGeom>
      </a:spPr>
      <a:bodyPr vertOverflow="overflow" horzOverflow="overflow"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3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>
    <a:lnDef>
      <a:spPr>
        <a:custGeom>
          <a:avLst/>
          <a:gdLst/>
          <a:ahLst/>
          <a:cxnLst/>
          <a:rect l="l" t="t" r="r" b="b"/>
          <a:pathLst/>
        </a:custGeom>
      </a:spPr>
      <a:bodyPr vertOverflow="overflow" horzOverflow="overflow"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>
    <a:lnDef>
      <a:spPr>
        <a:custGeom>
          <a:avLst/>
          <a:gdLst/>
          <a:ahLst/>
          <a:cxnLst/>
          <a:rect l="l" t="t" r="r" b="b"/>
          <a:pathLst/>
        </a:custGeom>
      </a:spPr>
      <a:bodyPr vertOverflow="overflow" horzOverflow="overflow"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otalTime>5072</TotalTime>
  <Words>515</Words>
  <Application>JUST Focus</Application>
  <Paragraphs>56</Paragraph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13" baseType="lpstr">
      <vt:lpstr>Aptos</vt:lpstr>
      <vt:lpstr>Aptos Display</vt:lpstr>
      <vt:lpstr>BIZ UDPゴシック</vt:lpstr>
      <vt:lpstr>ＭＳ Ｐゴシック</vt:lpstr>
      <vt:lpstr>メイリオ</vt:lpstr>
      <vt:lpstr>游ゴシック</vt:lpstr>
      <vt:lpstr>游ゴシック Light</vt:lpstr>
      <vt:lpstr>Arial</vt:lpstr>
      <vt:lpstr>Times New Roman</vt:lpstr>
      <vt:lpstr>Office テーマ</vt:lpstr>
      <vt:lpstr>3_Office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5.0.2</AppVersion>
  <PresentationFormat>ユーザー設定</PresentationFormat>
  <Slides>1</Slides>
  <Notes>0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プレゼンテーション</dc:title>
  <cp:lastModifiedBy>大串　良直</cp:lastModifiedBy>
  <cp:lastPrinted>2024-09-12T22:58:12Z</cp:lastPrinted>
  <dcterms:modified xsi:type="dcterms:W3CDTF">2024-09-13T09:54:44Z</dcterms:modified>
  <cp:revision>34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