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1" r:id="rId2"/>
    <p:sldMasterId id="2147487924" r:id="rId3"/>
  </p:sldMasterIdLst>
  <p:notesMasterIdLst>
    <p:notesMasterId r:id="rId4"/>
  </p:notesMasterIdLst>
  <p:handoutMasterIdLst>
    <p:handoutMasterId r:id="rId5"/>
  </p:handoutMasterIdLst>
  <p:sldIdLst>
    <p:sldId id="837" r:id="rId6"/>
  </p:sldIdLst>
  <p:sldSz cx="6858000" cy="9906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300" userDrawn="1">
          <p15:clr>
            <a:srgbClr val="A4A3A4"/>
          </p15:clr>
        </p15:guide>
        <p15:guide id="2" orient="horz" pos="4091" userDrawn="1">
          <p15:clr>
            <a:srgbClr val="A4A3A4"/>
          </p15:clr>
        </p15:guide>
        <p15:guide id="3" orient="horz" pos="2523" userDrawn="1">
          <p15:clr>
            <a:srgbClr val="A4A3A4"/>
          </p15:clr>
        </p15:guide>
        <p15:guide id="4" orient="horz" pos="4736" userDrawn="1">
          <p15:clr>
            <a:srgbClr val="A4A3A4"/>
          </p15:clr>
        </p15:guide>
        <p15:guide id="5" orient="horz" pos="1507" userDrawn="1">
          <p15:clr>
            <a:srgbClr val="A4A3A4"/>
          </p15:clr>
        </p15:guide>
        <p15:guide id="6" orient="horz" pos="1034" userDrawn="1">
          <p15:clr>
            <a:srgbClr val="A4A3A4"/>
          </p15:clr>
        </p15:guide>
        <p15:guide id="7" orient="horz" pos="5918" userDrawn="1">
          <p15:clr>
            <a:srgbClr val="A4A3A4"/>
          </p15:clr>
        </p15:guide>
        <p15:guide id="8" orient="horz" pos="3344" userDrawn="1">
          <p15:clr>
            <a:srgbClr val="A4A3A4"/>
          </p15:clr>
        </p15:guide>
        <p15:guide id="9" pos="1375" userDrawn="1">
          <p15:clr>
            <a:srgbClr val="A4A3A4"/>
          </p15:clr>
        </p15:guide>
        <p15:guide id="10" pos="2318" userDrawn="1">
          <p15:clr>
            <a:srgbClr val="A4A3A4"/>
          </p15:clr>
        </p15:guide>
        <p15:guide id="11" pos="512" userDrawn="1">
          <p15:clr>
            <a:srgbClr val="A4A3A4"/>
          </p15:clr>
        </p15:guide>
        <p15:guide id="12" pos="3244" userDrawn="1">
          <p15:clr>
            <a:srgbClr val="A4A3A4"/>
          </p15:clr>
        </p15:guide>
        <p15:guide id="13" pos="1288" userDrawn="1">
          <p15:clr>
            <a:srgbClr val="A4A3A4"/>
          </p15:clr>
        </p15:guide>
        <p15:guide id="14" pos="1895" userDrawn="1">
          <p15:clr>
            <a:srgbClr val="A4A3A4"/>
          </p15:clr>
        </p15:guide>
        <p15:guide id="15" pos="3104" userDrawn="1">
          <p15:clr>
            <a:srgbClr val="A4A3A4"/>
          </p15:clr>
        </p15:guide>
        <p15:guide id="16" pos="40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永島 真人" initials="永島" lastIdx="3" clrIdx="0">
    <p:extLst>
      <p:ext uri="{19B8F6BF-5375-455C-9EA6-DF929625EA0E}">
        <p15:presenceInfo xmlns:p15="http://schemas.microsoft.com/office/powerpoint/2012/main" userId="S-1-5-21-1464589577-2062517692-3542582186-610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419B"/>
    <a:srgbClr val="FF0066"/>
    <a:srgbClr val="B1CCF9"/>
    <a:srgbClr val="D2ECB6"/>
    <a:srgbClr val="FFBDD8"/>
    <a:srgbClr val="C9DFF7"/>
    <a:srgbClr val="FF6600"/>
    <a:srgbClr val="00853F"/>
    <a:srgbClr val="00A4DE"/>
    <a:srgbClr val="1371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81"/>
    <p:restoredTop sz="95090" autoAdjust="0"/>
  </p:normalViewPr>
  <p:slideViewPr>
    <p:cSldViewPr snapToGrid="0">
      <p:cViewPr varScale="1">
        <p:scale>
          <a:sx n="52" d="100"/>
          <a:sy n="52" d="100"/>
        </p:scale>
        <p:origin x="-2364" y="-90"/>
      </p:cViewPr>
      <p:guideLst>
        <p:guide orient="horz" pos="5300"/>
        <p:guide orient="horz" pos="4091"/>
        <p:guide orient="horz" pos="2523"/>
        <p:guide orient="horz" pos="4736"/>
        <p:guide orient="horz" pos="1507"/>
        <p:guide orient="horz" pos="1034"/>
        <p:guide orient="horz" pos="5918"/>
        <p:guide orient="horz" pos="3344"/>
        <p:guide pos="1375"/>
        <p:guide pos="2318"/>
        <p:guide pos="512"/>
        <p:guide pos="3244"/>
        <p:guide pos="1288"/>
        <p:guide pos="1895"/>
        <p:guide pos="3104"/>
        <p:guide pos="40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3346" y="77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slideMaster" Target="slideMasters/slideMaster2.xml" /><Relationship Id="rId4" Type="http://schemas.openxmlformats.org/officeDocument/2006/relationships/notesMaster" Target="notesMasters/notesMaster1.xml" /><Relationship Id="rId5" Type="http://schemas.openxmlformats.org/officeDocument/2006/relationships/handoutMaster" Target="handoutMasters/handoutMaster1.xml" /><Relationship Id="rId6" Type="http://schemas.openxmlformats.org/officeDocument/2006/relationships/slide" Target="slides/slide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ableStyles" Target="tableStyles.xml" /><Relationship Id="rId10" Type="http://schemas.openxmlformats.org/officeDocument/2006/relationships/commentAuthors" Target="commentAuthors.xml" 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4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7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0" tIns="45627" rIns="91250" bIns="4562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56041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0" tIns="45627" rIns="91250" bIns="4562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4C4C54C5-1F5D-47B7-AE51-BCF038D7C209}" type="datetimeFigureOut">
              <a:rPr lang="ja-JP" altLang="en-US"/>
              <a:pPr>
                <a:defRPr/>
              </a:pPr>
              <a:t>2024/8/30</a:t>
            </a:fld>
            <a:endParaRPr lang="ja-JP" altLang="en-US"/>
          </a:p>
        </p:txBody>
      </p:sp>
      <p:sp>
        <p:nvSpPr>
          <p:cNvPr id="1116" name="Rectangle 4"/>
          <p:cNvSpPr>
            <a:spLocks noGrp="1" noChangeArrowheads="1"/>
          </p:cNvSpPr>
          <p:nvPr>
            <p:ph type="ftr" sz="quarter" idx="2"/>
          </p:nvPr>
        </p:nvSpPr>
        <p:spPr>
          <a:xfrm>
            <a:off x="7" y="9442456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0" tIns="45627" rIns="91250" bIns="4562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17" name="Rectangle 5"/>
          <p:cNvSpPr>
            <a:spLocks noGrp="1" noChangeArrowheads="1"/>
          </p:cNvSpPr>
          <p:nvPr>
            <p:ph type="sldNum" sz="quarter" idx="3"/>
          </p:nvPr>
        </p:nvSpPr>
        <p:spPr>
          <a:xfrm>
            <a:off x="3856041" y="9442456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0" tIns="45627" rIns="91250" bIns="456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F558408-3BEE-45C7-BFB7-730E92838B8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7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0" tIns="45627" rIns="91250" bIns="4562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8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56041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0" tIns="45627" rIns="91250" bIns="4562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9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0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908052" y="4721229"/>
            <a:ext cx="4991100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0" tIns="45627" rIns="91250" bIns="456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11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7" y="9442456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0" tIns="45627" rIns="91250" bIns="4562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56041" y="9442456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0" tIns="45627" rIns="91250" bIns="456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2523353-50E9-45A8-B881-53EF8031613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2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301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21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9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6" y="1426285"/>
            <a:ext cx="3471863" cy="7039681"/>
          </a:xfrm>
        </p:spPr>
        <p:txBody>
          <a:bodyPr anchor="t"/>
          <a:lstStyle>
            <a:lvl1pPr marL="0" indent="0">
              <a:buNone/>
              <a:defRPr sz="2215"/>
            </a:lvl1pPr>
            <a:lvl2pPr marL="316531" indent="0">
              <a:buNone/>
              <a:defRPr sz="1939"/>
            </a:lvl2pPr>
            <a:lvl3pPr marL="633062" indent="0">
              <a:buNone/>
              <a:defRPr sz="1662"/>
            </a:lvl3pPr>
            <a:lvl4pPr marL="949593" indent="0">
              <a:buNone/>
              <a:defRPr sz="1385"/>
            </a:lvl4pPr>
            <a:lvl5pPr marL="1266124" indent="0">
              <a:buNone/>
              <a:defRPr sz="1385"/>
            </a:lvl5pPr>
            <a:lvl6pPr marL="1582655" indent="0">
              <a:buNone/>
              <a:defRPr sz="1385"/>
            </a:lvl6pPr>
            <a:lvl7pPr marL="1899186" indent="0">
              <a:buNone/>
              <a:defRPr sz="1385"/>
            </a:lvl7pPr>
            <a:lvl8pPr marL="2215717" indent="0">
              <a:buNone/>
              <a:defRPr sz="1385"/>
            </a:lvl8pPr>
            <a:lvl9pPr marL="2532248" indent="0">
              <a:buNone/>
              <a:defRPr sz="138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090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108"/>
            </a:lvl1pPr>
            <a:lvl2pPr marL="316531" indent="0">
              <a:buNone/>
              <a:defRPr sz="969"/>
            </a:lvl2pPr>
            <a:lvl3pPr marL="633062" indent="0">
              <a:buNone/>
              <a:defRPr sz="831"/>
            </a:lvl3pPr>
            <a:lvl4pPr marL="949593" indent="0">
              <a:buNone/>
              <a:defRPr sz="692"/>
            </a:lvl4pPr>
            <a:lvl5pPr marL="1266124" indent="0">
              <a:buNone/>
              <a:defRPr sz="692"/>
            </a:lvl5pPr>
            <a:lvl6pPr marL="1582655" indent="0">
              <a:buNone/>
              <a:defRPr sz="692"/>
            </a:lvl6pPr>
            <a:lvl7pPr marL="1899186" indent="0">
              <a:buNone/>
              <a:defRPr sz="692"/>
            </a:lvl7pPr>
            <a:lvl8pPr marL="2215717" indent="0">
              <a:buNone/>
              <a:defRPr sz="692"/>
            </a:lvl8pPr>
            <a:lvl9pPr marL="2532248" indent="0">
              <a:buNone/>
              <a:defRPr sz="69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9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5B3A-DAE0-48A3-BF79-321EE25207C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109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0DFF-870C-4753-B2CC-0FA17893DA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783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9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5B3A-DAE0-48A3-BF79-321EE25207C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109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0DFF-870C-4753-B2CC-0FA17893DA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950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5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0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5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0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5B3A-DAE0-48A3-BF79-321EE25207C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110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0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0DFF-870C-4753-B2CC-0FA17893DA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055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1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9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5"/>
            <a:ext cx="5143500" cy="2391657"/>
          </a:xfrm>
        </p:spPr>
        <p:txBody>
          <a:bodyPr/>
          <a:lstStyle>
            <a:lvl1pPr marL="0" indent="0" algn="ctr">
              <a:buNone/>
              <a:defRPr sz="1662"/>
            </a:lvl1pPr>
            <a:lvl2pPr marL="316531" indent="0" algn="ctr">
              <a:buNone/>
              <a:defRPr sz="1385"/>
            </a:lvl2pPr>
            <a:lvl3pPr marL="633062" indent="0" algn="ctr">
              <a:buNone/>
              <a:defRPr sz="1246"/>
            </a:lvl3pPr>
            <a:lvl4pPr marL="949593" indent="0" algn="ctr">
              <a:buNone/>
              <a:defRPr sz="1108"/>
            </a:lvl4pPr>
            <a:lvl5pPr marL="1266124" indent="0" algn="ctr">
              <a:buNone/>
              <a:defRPr sz="1108"/>
            </a:lvl5pPr>
            <a:lvl6pPr marL="1582655" indent="0" algn="ctr">
              <a:buNone/>
              <a:defRPr sz="1108"/>
            </a:lvl6pPr>
            <a:lvl7pPr marL="1899186" indent="0" algn="ctr">
              <a:buNone/>
              <a:defRPr sz="1108"/>
            </a:lvl7pPr>
            <a:lvl8pPr marL="2215717" indent="0" algn="ctr">
              <a:buNone/>
              <a:defRPr sz="1108"/>
            </a:lvl8pPr>
            <a:lvl9pPr marL="2532248" indent="0" algn="ctr">
              <a:buNone/>
              <a:defRPr sz="1108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04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5B3A-DAE0-48A3-BF79-321EE25207C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104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0DFF-870C-4753-B2CC-0FA17893DA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836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4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4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5B3A-DAE0-48A3-BF79-321EE25207C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10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0DFF-870C-4753-B2CC-0FA17893DA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04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Title 1"/>
          <p:cNvSpPr>
            <a:spLocks noGrp="1"/>
          </p:cNvSpPr>
          <p:nvPr>
            <p:ph type="title"/>
          </p:nvPr>
        </p:nvSpPr>
        <p:spPr>
          <a:xfrm>
            <a:off x="467919" y="2469626"/>
            <a:ext cx="5915025" cy="4120620"/>
          </a:xfrm>
        </p:spPr>
        <p:txBody>
          <a:bodyPr anchor="b"/>
          <a:lstStyle>
            <a:lvl1pPr>
              <a:defRPr sz="41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1" name="Text Placeholder 2"/>
          <p:cNvSpPr>
            <a:spLocks noGrp="1"/>
          </p:cNvSpPr>
          <p:nvPr>
            <p:ph type="body" idx="1"/>
          </p:nvPr>
        </p:nvSpPr>
        <p:spPr>
          <a:xfrm>
            <a:off x="467919" y="6629227"/>
            <a:ext cx="5915025" cy="2166936"/>
          </a:xfrm>
        </p:spPr>
        <p:txBody>
          <a:bodyPr/>
          <a:lstStyle>
            <a:lvl1pPr marL="0" indent="0">
              <a:buNone/>
              <a:defRPr sz="1662">
                <a:solidFill>
                  <a:schemeClr val="tx1">
                    <a:tint val="82000"/>
                  </a:schemeClr>
                </a:solidFill>
              </a:defRPr>
            </a:lvl1pPr>
            <a:lvl2pPr marL="316531" indent="0">
              <a:buNone/>
              <a:defRPr sz="1385">
                <a:solidFill>
                  <a:schemeClr val="tx1">
                    <a:tint val="82000"/>
                  </a:schemeClr>
                </a:solidFill>
              </a:defRPr>
            </a:lvl2pPr>
            <a:lvl3pPr marL="633062" indent="0">
              <a:buNone/>
              <a:defRPr sz="1246">
                <a:solidFill>
                  <a:schemeClr val="tx1">
                    <a:tint val="82000"/>
                  </a:schemeClr>
                </a:solidFill>
              </a:defRPr>
            </a:lvl3pPr>
            <a:lvl4pPr marL="949593" indent="0">
              <a:buNone/>
              <a:defRPr sz="1108">
                <a:solidFill>
                  <a:schemeClr val="tx1">
                    <a:tint val="82000"/>
                  </a:schemeClr>
                </a:solidFill>
              </a:defRPr>
            </a:lvl4pPr>
            <a:lvl5pPr marL="1266124" indent="0">
              <a:buNone/>
              <a:defRPr sz="1108">
                <a:solidFill>
                  <a:schemeClr val="tx1">
                    <a:tint val="82000"/>
                  </a:schemeClr>
                </a:solidFill>
              </a:defRPr>
            </a:lvl5pPr>
            <a:lvl6pPr marL="1582655" indent="0">
              <a:buNone/>
              <a:defRPr sz="1108">
                <a:solidFill>
                  <a:schemeClr val="tx1">
                    <a:tint val="82000"/>
                  </a:schemeClr>
                </a:solidFill>
              </a:defRPr>
            </a:lvl6pPr>
            <a:lvl7pPr marL="1899186" indent="0">
              <a:buNone/>
              <a:defRPr sz="1108">
                <a:solidFill>
                  <a:schemeClr val="tx1">
                    <a:tint val="82000"/>
                  </a:schemeClr>
                </a:solidFill>
              </a:defRPr>
            </a:lvl7pPr>
            <a:lvl8pPr marL="2215717" indent="0">
              <a:buNone/>
              <a:defRPr sz="1108">
                <a:solidFill>
                  <a:schemeClr val="tx1">
                    <a:tint val="82000"/>
                  </a:schemeClr>
                </a:solidFill>
              </a:defRPr>
            </a:lvl8pPr>
            <a:lvl9pPr marL="2532248" indent="0">
              <a:buNone/>
              <a:defRPr sz="1108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5B3A-DAE0-48A3-BF79-321EE25207C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105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0DFF-870C-4753-B2CC-0FA17893DA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058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7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5B3A-DAE0-48A3-BF79-321EE25207C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106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0DFF-870C-4753-B2CC-0FA17893DA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767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Title 1"/>
          <p:cNvSpPr>
            <a:spLocks noGrp="1"/>
          </p:cNvSpPr>
          <p:nvPr>
            <p:ph type="title"/>
          </p:nvPr>
        </p:nvSpPr>
        <p:spPr>
          <a:xfrm>
            <a:off x="472384" y="527406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64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8"/>
            <a:ext cx="2901255" cy="1190095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31" indent="0">
              <a:buNone/>
              <a:defRPr sz="1385" b="1"/>
            </a:lvl2pPr>
            <a:lvl3pPr marL="633062" indent="0">
              <a:buNone/>
              <a:defRPr sz="1246" b="1"/>
            </a:lvl3pPr>
            <a:lvl4pPr marL="949593" indent="0">
              <a:buNone/>
              <a:defRPr sz="1108" b="1"/>
            </a:lvl4pPr>
            <a:lvl5pPr marL="1266124" indent="0">
              <a:buNone/>
              <a:defRPr sz="1108" b="1"/>
            </a:lvl5pPr>
            <a:lvl6pPr marL="1582655" indent="0">
              <a:buNone/>
              <a:defRPr sz="1108" b="1"/>
            </a:lvl6pPr>
            <a:lvl7pPr marL="1899186" indent="0">
              <a:buNone/>
              <a:defRPr sz="1108" b="1"/>
            </a:lvl7pPr>
            <a:lvl8pPr marL="2215717" indent="0">
              <a:buNone/>
              <a:defRPr sz="1108" b="1"/>
            </a:lvl8pPr>
            <a:lvl9pPr marL="2532248" indent="0">
              <a:buNone/>
              <a:defRPr sz="1108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5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3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6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6" y="2428348"/>
            <a:ext cx="2915543" cy="1190095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31" indent="0">
              <a:buNone/>
              <a:defRPr sz="1385" b="1"/>
            </a:lvl2pPr>
            <a:lvl3pPr marL="633062" indent="0">
              <a:buNone/>
              <a:defRPr sz="1246" b="1"/>
            </a:lvl3pPr>
            <a:lvl4pPr marL="949593" indent="0">
              <a:buNone/>
              <a:defRPr sz="1108" b="1"/>
            </a:lvl4pPr>
            <a:lvl5pPr marL="1266124" indent="0">
              <a:buNone/>
              <a:defRPr sz="1108" b="1"/>
            </a:lvl5pPr>
            <a:lvl6pPr marL="1582655" indent="0">
              <a:buNone/>
              <a:defRPr sz="1108" b="1"/>
            </a:lvl6pPr>
            <a:lvl7pPr marL="1899186" indent="0">
              <a:buNone/>
              <a:defRPr sz="1108" b="1"/>
            </a:lvl7pPr>
            <a:lvl8pPr marL="2215717" indent="0">
              <a:buNone/>
              <a:defRPr sz="1108" b="1"/>
            </a:lvl8pPr>
            <a:lvl9pPr marL="2532248" indent="0">
              <a:buNone/>
              <a:defRPr sz="1108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7" name="Content Placeholder 5"/>
          <p:cNvSpPr>
            <a:spLocks noGrp="1"/>
          </p:cNvSpPr>
          <p:nvPr>
            <p:ph sz="quarter" idx="4"/>
          </p:nvPr>
        </p:nvSpPr>
        <p:spPr>
          <a:xfrm>
            <a:off x="3471866" y="3618443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6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5B3A-DAE0-48A3-BF79-321EE25207C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106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0DFF-870C-4753-B2CC-0FA17893DA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006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7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5B3A-DAE0-48A3-BF79-321EE25207C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107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0DFF-870C-4753-B2CC-0FA17893DA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695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5B3A-DAE0-48A3-BF79-321EE25207C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107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0DFF-870C-4753-B2CC-0FA17893DA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006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21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2" name="Content Placeholder 2"/>
          <p:cNvSpPr>
            <a:spLocks noGrp="1"/>
          </p:cNvSpPr>
          <p:nvPr>
            <p:ph idx="1"/>
          </p:nvPr>
        </p:nvSpPr>
        <p:spPr>
          <a:xfrm>
            <a:off x="2915546" y="1426285"/>
            <a:ext cx="3471863" cy="7039681"/>
          </a:xfrm>
        </p:spPr>
        <p:txBody>
          <a:bodyPr/>
          <a:lstStyle>
            <a:lvl1pPr>
              <a:defRPr sz="2215"/>
            </a:lvl1pPr>
            <a:lvl2pPr>
              <a:defRPr sz="1939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108"/>
            </a:lvl1pPr>
            <a:lvl2pPr marL="316531" indent="0">
              <a:buNone/>
              <a:defRPr sz="969"/>
            </a:lvl2pPr>
            <a:lvl3pPr marL="633062" indent="0">
              <a:buNone/>
              <a:defRPr sz="831"/>
            </a:lvl3pPr>
            <a:lvl4pPr marL="949593" indent="0">
              <a:buNone/>
              <a:defRPr sz="692"/>
            </a:lvl4pPr>
            <a:lvl5pPr marL="1266124" indent="0">
              <a:buNone/>
              <a:defRPr sz="692"/>
            </a:lvl5pPr>
            <a:lvl6pPr marL="1582655" indent="0">
              <a:buNone/>
              <a:defRPr sz="692"/>
            </a:lvl6pPr>
            <a:lvl7pPr marL="1899186" indent="0">
              <a:buNone/>
              <a:defRPr sz="692"/>
            </a:lvl7pPr>
            <a:lvl8pPr marL="2215717" indent="0">
              <a:buNone/>
              <a:defRPr sz="692"/>
            </a:lvl8pPr>
            <a:lvl9pPr marL="2532248" indent="0">
              <a:buNone/>
              <a:defRPr sz="69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5B3A-DAE0-48A3-BF79-321EE25207C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0DFF-870C-4753-B2CC-0FA17893DA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452639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Relationship Id="rId3" Type="http://schemas.openxmlformats.org/officeDocument/2006/relationships/theme" Target="../theme/theme1.xml" /></Relationships>
</file>

<file path=ppt/slideMasters/_rels/slideMaster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Layout" Target="../slideLayouts/slideLayout3.xml" /><Relationship Id="rId3" Type="http://schemas.openxmlformats.org/officeDocument/2006/relationships/slideLayout" Target="../slideLayouts/slideLayout4.xml" /><Relationship Id="rId4" Type="http://schemas.openxmlformats.org/officeDocument/2006/relationships/slideLayout" Target="../slideLayouts/slideLayout5.xml" /><Relationship Id="rId5" Type="http://schemas.openxmlformats.org/officeDocument/2006/relationships/slideLayout" Target="../slideLayouts/slideLayout6.xml" /><Relationship Id="rId6" Type="http://schemas.openxmlformats.org/officeDocument/2006/relationships/slideLayout" Target="../slideLayouts/slideLayout7.xml" /><Relationship Id="rId7" Type="http://schemas.openxmlformats.org/officeDocument/2006/relationships/slideLayout" Target="../slideLayouts/slideLayout8.xml" /><Relationship Id="rId8" Type="http://schemas.openxmlformats.org/officeDocument/2006/relationships/slideLayout" Target="../slideLayouts/slideLayout9.xml" /><Relationship Id="rId9" Type="http://schemas.openxmlformats.org/officeDocument/2006/relationships/slideLayout" Target="../slideLayouts/slideLayout10.xml" /><Relationship Id="rId10" Type="http://schemas.openxmlformats.org/officeDocument/2006/relationships/slideLayout" Target="../slideLayouts/slideLayout11.xml" /><Relationship Id="rId11" Type="http://schemas.openxmlformats.org/officeDocument/2006/relationships/slideLayout" Target="../slideLayouts/slideLayout12.xml" /><Relationship Id="rId12" Type="http://schemas.openxmlformats.org/officeDocument/2006/relationships/theme" Target="../theme/theme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4" descr="Ｊｅｋｉロゴ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3187" y="9424458"/>
            <a:ext cx="1566130" cy="376061"/>
          </a:xfrm>
          <a:prstGeom prst="rect">
            <a:avLst/>
          </a:prstGeom>
          <a:noFill/>
          <a:ln>
            <a:noFill/>
          </a:ln>
        </p:spPr>
      </p:pic>
      <p:sp>
        <p:nvSpPr>
          <p:cNvPr id="1026" name="AutoShape 15"/>
          <p:cNvSpPr>
            <a:spLocks noChangeArrowheads="1"/>
          </p:cNvSpPr>
          <p:nvPr/>
        </p:nvSpPr>
        <p:spPr>
          <a:xfrm>
            <a:off x="47259" y="64206"/>
            <a:ext cx="541826" cy="1043341"/>
          </a:xfrm>
          <a:prstGeom prst="roundRect">
            <a:avLst>
              <a:gd name="adj" fmla="val 16667"/>
            </a:avLst>
          </a:prstGeom>
          <a:solidFill>
            <a:srgbClr val="339966"/>
          </a:solidFill>
          <a:ln>
            <a:noFill/>
          </a:ln>
          <a:effectLst>
            <a:prstShdw prst="shdw17" dist="17961" dir="2700000">
              <a:srgbClr val="1F5C3D"/>
            </a:prstShdw>
          </a:effec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6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7" name="AutoShape 17"/>
          <p:cNvSpPr>
            <a:spLocks noChangeArrowheads="1"/>
          </p:cNvSpPr>
          <p:nvPr/>
        </p:nvSpPr>
        <p:spPr>
          <a:xfrm>
            <a:off x="86825" y="9218083"/>
            <a:ext cx="6731610" cy="103188"/>
          </a:xfrm>
          <a:prstGeom prst="roundRect">
            <a:avLst>
              <a:gd name="adj" fmla="val 16667"/>
            </a:avLst>
          </a:prstGeom>
          <a:solidFill>
            <a:srgbClr val="CCFFCC">
              <a:alpha val="61960"/>
            </a:srgbClr>
          </a:solidFill>
          <a:ln>
            <a:noFill/>
          </a:ln>
          <a:effectLst>
            <a:prstShdw prst="shdw17" dist="17961" dir="2700000">
              <a:srgbClr val="7A997A"/>
            </a:prstShdw>
          </a:effec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6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8" name="AutoShape 18"/>
          <p:cNvSpPr>
            <a:spLocks noChangeArrowheads="1"/>
          </p:cNvSpPr>
          <p:nvPr/>
        </p:nvSpPr>
        <p:spPr>
          <a:xfrm>
            <a:off x="686900" y="64206"/>
            <a:ext cx="6032622" cy="1043341"/>
          </a:xfrm>
          <a:prstGeom prst="roundRect">
            <a:avLst>
              <a:gd name="adj" fmla="val 16667"/>
            </a:avLst>
          </a:prstGeom>
          <a:solidFill>
            <a:srgbClr val="CCFFCC">
              <a:alpha val="56078"/>
            </a:srgbClr>
          </a:solidFill>
          <a:ln>
            <a:noFill/>
          </a:ln>
          <a:effectLst>
            <a:prstShdw prst="shdw17" dist="17961" dir="2700000">
              <a:srgbClr val="7A997A"/>
            </a:prstShdw>
          </a:effec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6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Text Box 20"/>
          <p:cNvSpPr txBox="1">
            <a:spLocks noChangeArrowheads="1"/>
          </p:cNvSpPr>
          <p:nvPr/>
        </p:nvSpPr>
        <p:spPr>
          <a:xfrm>
            <a:off x="39566" y="9424459"/>
            <a:ext cx="2542076" cy="49263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sz="867">
                <a:solidFill>
                  <a:srgbClr val="00CC66"/>
                </a:solidFill>
                <a:latin typeface="Arial" charset="0"/>
                <a:ea typeface="ＭＳ Ｐゴシック" charset="-128"/>
              </a:rPr>
              <a:t>2013/4/1</a:t>
            </a:r>
            <a:r>
              <a:rPr lang="ja-JP" altLang="en-US" sz="867">
                <a:solidFill>
                  <a:srgbClr val="00CC66"/>
                </a:solidFill>
                <a:latin typeface="Arial" charset="0"/>
                <a:ea typeface="ＭＳ Ｐゴシック" charset="-128"/>
              </a:rPr>
              <a:t>現在の媒体情報です。</a:t>
            </a:r>
          </a:p>
          <a:p>
            <a:pPr eaLnBrk="1" hangingPunct="1">
              <a:defRPr/>
            </a:pPr>
            <a:r>
              <a:rPr lang="ja-JP" altLang="en-US" sz="867">
                <a:solidFill>
                  <a:srgbClr val="00CC66"/>
                </a:solidFill>
                <a:latin typeface="Arial" charset="0"/>
                <a:ea typeface="ＭＳ Ｐゴシック" charset="-128"/>
              </a:rPr>
              <a:t>情報内容は変更される場合がありますので、ご了承ください。</a:t>
            </a:r>
            <a:endParaRPr lang="ja-JP" altLang="en-US" sz="2600">
              <a:latin typeface="Arial" charset="0"/>
              <a:ea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862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6355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6355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6355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6355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6355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660380" algn="ctr" rtl="0" fontAlgn="base">
        <a:spcBef>
          <a:spcPct val="0"/>
        </a:spcBef>
        <a:spcAft>
          <a:spcPct val="0"/>
        </a:spcAft>
        <a:defRPr kumimoji="1" sz="6355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1320759" algn="ctr" rtl="0" fontAlgn="base">
        <a:spcBef>
          <a:spcPct val="0"/>
        </a:spcBef>
        <a:spcAft>
          <a:spcPct val="0"/>
        </a:spcAft>
        <a:defRPr kumimoji="1" sz="6355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981139" algn="ctr" rtl="0" fontAlgn="base">
        <a:spcBef>
          <a:spcPct val="0"/>
        </a:spcBef>
        <a:spcAft>
          <a:spcPct val="0"/>
        </a:spcAft>
        <a:defRPr kumimoji="1" sz="6355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2641519" algn="ctr" rtl="0" fontAlgn="base">
        <a:spcBef>
          <a:spcPct val="0"/>
        </a:spcBef>
        <a:spcAft>
          <a:spcPct val="0"/>
        </a:spcAft>
        <a:defRPr kumimoji="1" sz="6355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495285" indent="-495285" algn="l" rtl="0" eaLnBrk="0" fontAlgn="base" hangingPunct="0">
        <a:spcBef>
          <a:spcPct val="20000"/>
        </a:spcBef>
        <a:spcAft>
          <a:spcPct val="0"/>
        </a:spcAft>
        <a:buChar char="•"/>
        <a:defRPr kumimoji="1" sz="4622">
          <a:solidFill>
            <a:schemeClr val="tx1"/>
          </a:solidFill>
          <a:latin typeface="+mn-lt"/>
          <a:ea typeface="+mn-ea"/>
          <a:cs typeface="+mn-cs"/>
        </a:defRPr>
      </a:lvl1pPr>
      <a:lvl2pPr marL="1073117" indent="-412737" algn="l" rtl="0" eaLnBrk="0" fontAlgn="base" hangingPunct="0">
        <a:spcBef>
          <a:spcPct val="20000"/>
        </a:spcBef>
        <a:spcAft>
          <a:spcPct val="0"/>
        </a:spcAft>
        <a:buChar char="–"/>
        <a:defRPr kumimoji="1" sz="4044">
          <a:solidFill>
            <a:schemeClr val="tx1"/>
          </a:solidFill>
          <a:latin typeface="+mn-lt"/>
          <a:ea typeface="+mn-ea"/>
        </a:defRPr>
      </a:lvl2pPr>
      <a:lvl3pPr marL="1650949" indent="-330190" algn="l" rtl="0" eaLnBrk="0" fontAlgn="base" hangingPunct="0">
        <a:spcBef>
          <a:spcPct val="20000"/>
        </a:spcBef>
        <a:spcAft>
          <a:spcPct val="0"/>
        </a:spcAft>
        <a:buChar char="•"/>
        <a:defRPr kumimoji="1" sz="3467">
          <a:solidFill>
            <a:schemeClr val="tx1"/>
          </a:solidFill>
          <a:latin typeface="+mn-lt"/>
          <a:ea typeface="+mn-ea"/>
        </a:defRPr>
      </a:lvl3pPr>
      <a:lvl4pPr marL="2311329" indent="-330190" algn="l" rtl="0" eaLnBrk="0" fontAlgn="base" hangingPunct="0">
        <a:spcBef>
          <a:spcPct val="20000"/>
        </a:spcBef>
        <a:spcAft>
          <a:spcPct val="0"/>
        </a:spcAft>
        <a:buChar char="–"/>
        <a:defRPr kumimoji="1" sz="2889">
          <a:solidFill>
            <a:schemeClr val="tx1"/>
          </a:solidFill>
          <a:latin typeface="+mn-lt"/>
          <a:ea typeface="+mn-ea"/>
        </a:defRPr>
      </a:lvl4pPr>
      <a:lvl5pPr marL="2971709" indent="-330190" algn="l" rtl="0" eaLnBrk="0" fontAlgn="base" hangingPunct="0">
        <a:spcBef>
          <a:spcPct val="20000"/>
        </a:spcBef>
        <a:spcAft>
          <a:spcPct val="0"/>
        </a:spcAft>
        <a:buChar char="»"/>
        <a:defRPr kumimoji="1" sz="2889">
          <a:solidFill>
            <a:schemeClr val="tx1"/>
          </a:solidFill>
          <a:latin typeface="+mn-lt"/>
          <a:ea typeface="+mn-ea"/>
        </a:defRPr>
      </a:lvl5pPr>
      <a:lvl6pPr marL="3632088" indent="-330190" algn="l" rtl="0" fontAlgn="base">
        <a:spcBef>
          <a:spcPct val="20000"/>
        </a:spcBef>
        <a:spcAft>
          <a:spcPct val="0"/>
        </a:spcAft>
        <a:buChar char="»"/>
        <a:defRPr kumimoji="1" sz="2889">
          <a:solidFill>
            <a:schemeClr val="tx1"/>
          </a:solidFill>
          <a:latin typeface="+mn-lt"/>
          <a:ea typeface="+mn-ea"/>
        </a:defRPr>
      </a:lvl6pPr>
      <a:lvl7pPr marL="4292468" indent="-330190" algn="l" rtl="0" fontAlgn="base">
        <a:spcBef>
          <a:spcPct val="20000"/>
        </a:spcBef>
        <a:spcAft>
          <a:spcPct val="0"/>
        </a:spcAft>
        <a:buChar char="»"/>
        <a:defRPr kumimoji="1" sz="2889">
          <a:solidFill>
            <a:schemeClr val="tx1"/>
          </a:solidFill>
          <a:latin typeface="+mn-lt"/>
          <a:ea typeface="+mn-ea"/>
        </a:defRPr>
      </a:lvl7pPr>
      <a:lvl8pPr marL="4952848" indent="-330190" algn="l" rtl="0" fontAlgn="base">
        <a:spcBef>
          <a:spcPct val="20000"/>
        </a:spcBef>
        <a:spcAft>
          <a:spcPct val="0"/>
        </a:spcAft>
        <a:buChar char="»"/>
        <a:defRPr kumimoji="1" sz="2889">
          <a:solidFill>
            <a:schemeClr val="tx1"/>
          </a:solidFill>
          <a:latin typeface="+mn-lt"/>
          <a:ea typeface="+mn-ea"/>
        </a:defRPr>
      </a:lvl8pPr>
      <a:lvl9pPr marL="5613227" indent="-330190" algn="l" rtl="0" fontAlgn="base">
        <a:spcBef>
          <a:spcPct val="20000"/>
        </a:spcBef>
        <a:spcAft>
          <a:spcPct val="0"/>
        </a:spcAft>
        <a:buChar char="»"/>
        <a:defRPr kumimoji="1" sz="2889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Title Placeholder 1"/>
          <p:cNvSpPr>
            <a:spLocks noGrp="1"/>
          </p:cNvSpPr>
          <p:nvPr>
            <p:ph type="title"/>
          </p:nvPr>
        </p:nvSpPr>
        <p:spPr>
          <a:xfrm>
            <a:off x="471491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3" name="Text Placeholder 2"/>
          <p:cNvSpPr>
            <a:spLocks noGrp="1"/>
          </p:cNvSpPr>
          <p:nvPr>
            <p:ph type="body" idx="1"/>
          </p:nvPr>
        </p:nvSpPr>
        <p:spPr>
          <a:xfrm>
            <a:off x="471491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3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1F5B3A-DAE0-48A3-BF79-321EE25207CE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103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6" y="9181398"/>
            <a:ext cx="2314575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3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A10DFF-870C-4753-B2CC-0FA17893DA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900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925" r:id="rId1"/>
    <p:sldLayoutId id="2147487926" r:id="rId2"/>
    <p:sldLayoutId id="2147487927" r:id="rId3"/>
    <p:sldLayoutId id="2147487928" r:id="rId4"/>
    <p:sldLayoutId id="2147487929" r:id="rId5"/>
    <p:sldLayoutId id="2147487930" r:id="rId6"/>
    <p:sldLayoutId id="2147487931" r:id="rId7"/>
    <p:sldLayoutId id="2147487932" r:id="rId8"/>
    <p:sldLayoutId id="2147487933" r:id="rId9"/>
    <p:sldLayoutId id="2147487934" r:id="rId10"/>
    <p:sldLayoutId id="2147487935" r:id="rId11"/>
  </p:sldLayoutIdLst>
  <p:txStyles>
    <p:titleStyle>
      <a:lvl1pPr algn="l" defTabSz="633062" rtl="0" eaLnBrk="1" latinLnBrk="0" hangingPunct="1">
        <a:lnSpc>
          <a:spcPct val="90000"/>
        </a:lnSpc>
        <a:spcBef>
          <a:spcPct val="0"/>
        </a:spcBef>
        <a:buNone/>
        <a:defRPr kumimoji="1" sz="30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8265" indent="-158265" algn="l" defTabSz="633062" rtl="0" eaLnBrk="1" latinLnBrk="0" hangingPunct="1">
        <a:lnSpc>
          <a:spcPct val="90000"/>
        </a:lnSpc>
        <a:spcBef>
          <a:spcPts val="692"/>
        </a:spcBef>
        <a:buFont typeface="Arial" panose="020B0604020202020204" pitchFamily="34" charset="0"/>
        <a:buChar char="•"/>
        <a:defRPr kumimoji="1" sz="1939" kern="1200">
          <a:solidFill>
            <a:schemeClr val="tx1"/>
          </a:solidFill>
          <a:latin typeface="+mn-lt"/>
          <a:ea typeface="+mn-ea"/>
          <a:cs typeface="+mn-cs"/>
        </a:defRPr>
      </a:lvl1pPr>
      <a:lvl2pPr marL="474796" indent="-158265" algn="l" defTabSz="63306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791327" indent="-158265" algn="l" defTabSz="63306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3pPr>
      <a:lvl4pPr marL="1107858" indent="-158265" algn="l" defTabSz="63306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424389" indent="-158265" algn="l" defTabSz="63306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740920" indent="-158265" algn="l" defTabSz="63306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2057451" indent="-158265" algn="l" defTabSz="63306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373982" indent="-158265" algn="l" defTabSz="63306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690513" indent="-158265" algn="l" defTabSz="63306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31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62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93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124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655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86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717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248" algn="l" defTabSz="63306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2.png" /><Relationship Id="rId2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正方形/長方形 4"/>
          <p:cNvSpPr/>
          <p:nvPr/>
        </p:nvSpPr>
        <p:spPr>
          <a:xfrm>
            <a:off x="6" y="6"/>
            <a:ext cx="6868160" cy="873953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08000" tIns="72000" rIns="108000" bIns="72000" anchor="ctr"/>
          <a:lstStyle/>
          <a:p>
            <a:pPr marL="0" marR="0" lvl="0" indent="0" algn="ctr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1" i="0" u="none" strike="noStrike" kern="0" cap="none" spc="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1120" name="テキスト ボックス 19"/>
          <p:cNvSpPr txBox="1"/>
          <p:nvPr/>
        </p:nvSpPr>
        <p:spPr>
          <a:xfrm>
            <a:off x="10166" y="926099"/>
            <a:ext cx="6858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84408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60" normalizeH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下記に記入の</a:t>
            </a:r>
            <a:r>
              <a:rPr kumimoji="1" lang="ja-JP" altLang="en-US" sz="1400" b="1" i="0" u="none" strike="noStrike" kern="1200" cap="none" spc="60" normalizeH="0" noProof="0" dirty="0" smtClean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上、</a:t>
            </a:r>
            <a:r>
              <a:rPr kumimoji="1" lang="ja-JP" altLang="en-US" sz="1400" b="1" i="0" u="sng" strike="noStrike" kern="1200" cap="none" spc="60" normalizeH="0" noProof="0" dirty="0" smtClean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令和６年</a:t>
            </a:r>
            <a:r>
              <a:rPr kumimoji="1" lang="en-US" altLang="ja-JP" sz="1400" b="1" i="0" u="sng" strike="noStrike" kern="1200" cap="none" spc="60" normalizeH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9</a:t>
            </a:r>
            <a:r>
              <a:rPr kumimoji="1" lang="ja-JP" altLang="en-US" sz="1400" b="1" i="0" u="sng" strike="noStrike" kern="1200" cap="none" spc="60" normalizeH="0" noProof="0" dirty="0" smtClean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月３</a:t>
            </a:r>
            <a:r>
              <a:rPr kumimoji="1" lang="en-US" altLang="ja-JP" sz="1400" b="1" i="0" u="sng" strike="noStrike" kern="1200" cap="none" spc="60" normalizeH="0" noProof="0" dirty="0" smtClean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0</a:t>
            </a:r>
            <a:r>
              <a:rPr kumimoji="1" lang="ja-JP" altLang="en-US" sz="1400" b="1" i="0" u="sng" strike="noStrike" kern="1200" cap="none" spc="60" normalizeH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日</a:t>
            </a:r>
            <a:r>
              <a:rPr kumimoji="1" lang="ja-JP" altLang="en-US" sz="1400" b="1" i="0" u="sng" strike="noStrike" kern="1200" cap="none" spc="60" normalizeH="0" noProof="0" dirty="0" smtClean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（月）まで</a:t>
            </a:r>
            <a:r>
              <a:rPr kumimoji="1" lang="ja-JP" altLang="en-US" sz="1400" b="1" i="0" u="none" strike="noStrike" kern="1200" cap="none" spc="60" normalizeH="0" noProof="0" dirty="0" smtClean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に、</a:t>
            </a:r>
            <a:endParaRPr kumimoji="1" lang="en-US" altLang="ja-JP" sz="1400" b="1" i="0" u="none" strike="noStrike" kern="1200" cap="none" spc="60" normalizeH="0" noProof="0" dirty="0" smtClean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84408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60" normalizeH="0" noProof="0" dirty="0" smtClean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「</a:t>
            </a:r>
            <a:r>
              <a:rPr kumimoji="1" lang="ja-JP" altLang="en-US" sz="1400" b="1" i="0" u="none" strike="noStrike" kern="1200" cap="none" spc="60" normalizeH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ふくしま鉄道博」</a:t>
            </a:r>
            <a:r>
              <a:rPr kumimoji="1" lang="ja-JP" altLang="en-US" sz="1400" b="1" i="0" u="none" strike="noStrike" kern="1200" cap="none" spc="60" normalizeH="0" noProof="0" dirty="0" smtClean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事務局に</a:t>
            </a:r>
            <a:r>
              <a:rPr kumimoji="1" lang="ja-JP" altLang="en-US" sz="1400" b="1" i="0" u="sng" strike="noStrike" kern="1200" cap="none" spc="60" normalizeH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メールまたは郵送</a:t>
            </a:r>
            <a:r>
              <a:rPr kumimoji="1" lang="ja-JP" altLang="en-US" sz="1400" b="1" i="0" u="none" strike="noStrike" kern="1200" cap="none" spc="60" normalizeH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ください。</a:t>
            </a:r>
            <a:endParaRPr kumimoji="1" lang="en-US" altLang="ja-JP" sz="1400" b="1" i="0" u="none" strike="noStrike" kern="1200" cap="none" spc="60" normalizeH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grpSp>
        <p:nvGrpSpPr>
          <p:cNvPr id="1121" name="グループ化 9"/>
          <p:cNvGrpSpPr/>
          <p:nvPr/>
        </p:nvGrpSpPr>
        <p:grpSpPr>
          <a:xfrm>
            <a:off x="452063" y="303248"/>
            <a:ext cx="5612454" cy="553998"/>
            <a:chOff x="51931" y="3159493"/>
            <a:chExt cx="5612454" cy="553998"/>
          </a:xfrm>
        </p:grpSpPr>
        <p:sp>
          <p:nvSpPr>
            <p:cNvPr id="1122" name="四角形: 角を丸くする 6"/>
            <p:cNvSpPr/>
            <p:nvPr/>
          </p:nvSpPr>
          <p:spPr>
            <a:xfrm>
              <a:off x="4105792" y="3274756"/>
              <a:ext cx="1558593" cy="331909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36000" rtlCol="0" anchor="ctr"/>
            <a:lstStyle/>
            <a:p>
              <a:pPr algn="ctr"/>
              <a:r>
                <a:rPr kumimoji="0" lang="ja-JP" altLang="en-US" sz="1400" b="1" kern="0" spc="300" dirty="0">
                  <a:ln w="317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メイリオ" pitchFamily="50" charset="-128"/>
                </a:rPr>
                <a:t>参加申込書</a:t>
              </a:r>
              <a:endParaRPr kumimoji="1" lang="ja-JP" altLang="en-US" sz="1400" spc="3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123" name="テキスト ボックス 8"/>
            <p:cNvSpPr txBox="1"/>
            <p:nvPr/>
          </p:nvSpPr>
          <p:spPr>
            <a:xfrm>
              <a:off x="51931" y="3159493"/>
              <a:ext cx="409461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66038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000" b="1" i="0" u="none" strike="noStrike" kern="0" cap="none" spc="350" normalizeH="0" noProof="0" dirty="0">
                  <a:ln w="3175"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メイリオ" pitchFamily="50" charset="-128"/>
                </a:rPr>
                <a:t>「水郡</a:t>
              </a:r>
              <a:r>
                <a:rPr kumimoji="0" lang="ja-JP" altLang="en-US" sz="2000" b="1" i="0" u="none" strike="noStrike" kern="0" cap="none" spc="350" normalizeH="0" noProof="0" dirty="0" smtClean="0">
                  <a:ln w="3175"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メイリオ" pitchFamily="50" charset="-128"/>
                </a:rPr>
                <a:t>線利活用プレゼン</a:t>
              </a:r>
              <a:r>
                <a:rPr kumimoji="0" lang="ja-JP" altLang="en-US" sz="2000" b="1" i="0" u="none" strike="noStrike" kern="0" cap="none" spc="350" normalizeH="0" noProof="0" dirty="0">
                  <a:ln w="3175"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メイリオ" pitchFamily="50" charset="-128"/>
                </a:rPr>
                <a:t>大会」</a:t>
              </a:r>
            </a:p>
          </p:txBody>
        </p:sp>
      </p:grpSp>
      <p:sp>
        <p:nvSpPr>
          <p:cNvPr id="1124" name="テキスト ボックス 12"/>
          <p:cNvSpPr txBox="1"/>
          <p:nvPr/>
        </p:nvSpPr>
        <p:spPr>
          <a:xfrm>
            <a:off x="1255712" y="78654"/>
            <a:ext cx="434657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603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0" cap="none" spc="3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水郡線全線開通</a:t>
            </a:r>
            <a:r>
              <a:rPr kumimoji="0" lang="en-US" altLang="ja-JP" sz="1200" b="1" i="0" u="none" strike="noStrike" kern="0" cap="none" spc="3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90</a:t>
            </a:r>
            <a:r>
              <a:rPr kumimoji="0" lang="ja-JP" altLang="en-US" sz="1200" b="1" i="0" u="none" strike="noStrike" kern="0" cap="none" spc="3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周年記念 ふくしま鉄道博</a:t>
            </a:r>
            <a:endParaRPr kumimoji="0" lang="en-US" altLang="ja-JP" sz="1200" b="1" i="0" u="none" strike="noStrike" kern="0" cap="none" spc="3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itchFamily="50" charset="-128"/>
            </a:endParaRPr>
          </a:p>
        </p:txBody>
      </p:sp>
      <p:graphicFrame>
        <p:nvGraphicFramePr>
          <p:cNvPr id="1125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720726"/>
              </p:ext>
            </p:extLst>
          </p:nvPr>
        </p:nvGraphicFramePr>
        <p:xfrm>
          <a:off x="263767" y="3612319"/>
          <a:ext cx="6330461" cy="3880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2129">
                  <a:extLst>
                    <a:ext uri="{9D8B030D-6E8A-4147-A177-3AD203B41FA5}"/>
                  </a:extLst>
                </a:gridCol>
                <a:gridCol w="1432379">
                  <a:extLst>
                    <a:ext uri="{9D8B030D-6E8A-4147-A177-3AD203B41FA5}"/>
                  </a:extLst>
                </a:gridCol>
                <a:gridCol w="1252254">
                  <a:extLst>
                    <a:ext uri="{9D8B030D-6E8A-4147-A177-3AD203B41FA5}"/>
                  </a:extLst>
                </a:gridCol>
                <a:gridCol w="1728061">
                  <a:extLst>
                    <a:ext uri="{9D8B030D-6E8A-4147-A177-3AD203B41FA5}"/>
                  </a:extLst>
                </a:gridCol>
                <a:gridCol w="845638">
                  <a:extLst>
                    <a:ext uri="{9D8B030D-6E8A-4147-A177-3AD203B41FA5}"/>
                  </a:extLst>
                </a:gridCol>
              </a:tblGrid>
              <a:tr h="4917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spc="60" baseline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チーム名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endParaRPr kumimoji="1" lang="ja-JP" altLang="en-US" sz="100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98854">
                <a:tc rowSpan="7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spc="60" baseline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メンバー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spc="60" baseline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氏名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spc="60" baseline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ふりがな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spc="60" baseline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所属（学校・企業・団体）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spc="60" baseline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学年・年齢</a:t>
                      </a:r>
                    </a:p>
                  </a:txBody>
                  <a:tcPr marL="72000" marR="72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9885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spc="60" baseline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9885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spc="60" baseline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9885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spc="60" baseline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9885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9885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spc="60" baseline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39885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5971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spc="60" baseline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代表者連絡先</a:t>
                      </a:r>
                      <a:endParaRPr kumimoji="1" lang="en-US" altLang="ja-JP" sz="1100" b="1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900" b="1" spc="60" baseline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（メールアドレス）</a:t>
                      </a:r>
                      <a:endParaRPr kumimoji="1" lang="ja-JP" altLang="en-US" sz="800" b="1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spc="60" baseline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◎代表者：</a:t>
                      </a:r>
                      <a:endParaRPr kumimoji="1" lang="en-US" altLang="ja-JP" sz="100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000" b="0" spc="60" baseline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◎メールアドレス：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26" name="テキスト ボックス 11"/>
          <p:cNvSpPr txBox="1"/>
          <p:nvPr/>
        </p:nvSpPr>
        <p:spPr>
          <a:xfrm>
            <a:off x="-10166" y="9819"/>
            <a:ext cx="914312" cy="3222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84408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92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（様式１）</a:t>
            </a:r>
            <a:endParaRPr kumimoji="1" lang="en-US" altLang="ja-JP" sz="1200" b="1" i="0" u="none" strike="noStrike" kern="1200" cap="none" spc="92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127" name="テキスト ボックス 23"/>
          <p:cNvSpPr txBox="1"/>
          <p:nvPr/>
        </p:nvSpPr>
        <p:spPr>
          <a:xfrm>
            <a:off x="270119" y="3187708"/>
            <a:ext cx="6330462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84408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92" normalizeH="0" baseline="0" noProof="0" dirty="0" smtClean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①参加</a:t>
            </a:r>
            <a:r>
              <a:rPr kumimoji="1" lang="ja-JP" altLang="en-US" sz="1400" b="1" i="0" u="none" strike="noStrike" kern="1200" cap="none" spc="92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チームについて</a:t>
            </a:r>
            <a:endParaRPr kumimoji="1" lang="en-US" altLang="ja-JP" sz="1400" b="1" i="0" u="none" strike="noStrike" kern="1200" cap="none" spc="92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graphicFrame>
        <p:nvGraphicFramePr>
          <p:cNvPr id="1128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655100"/>
              </p:ext>
            </p:extLst>
          </p:nvPr>
        </p:nvGraphicFramePr>
        <p:xfrm>
          <a:off x="263767" y="8220515"/>
          <a:ext cx="6330461" cy="1533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30461">
                  <a:extLst>
                    <a:ext uri="{9D8B030D-6E8A-4147-A177-3AD203B41FA5}"/>
                  </a:extLst>
                </a:gridCol>
              </a:tblGrid>
              <a:tr h="40373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b="0" spc="60" baseline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1050" b="0" spc="60" baseline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このチームでの活動・個人での活動・所属する学校や組織での活動など</a:t>
                      </a:r>
                      <a:endParaRPr kumimoji="1" lang="en-US" altLang="ja-JP" sz="1050" b="0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50" b="1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50" b="1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50" b="1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50" b="1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50" b="1" spc="60" baseline="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50" b="1" spc="60" baseline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50" b="1" spc="60" baseline="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50" b="1" spc="60" baseline="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29" name="テキスト ボックス 26"/>
          <p:cNvSpPr txBox="1"/>
          <p:nvPr/>
        </p:nvSpPr>
        <p:spPr>
          <a:xfrm>
            <a:off x="193918" y="7540633"/>
            <a:ext cx="6396951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844083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92" normalizeH="0" baseline="0" noProof="0" dirty="0" smtClean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②チーム</a:t>
            </a:r>
            <a:r>
              <a:rPr kumimoji="1" lang="ja-JP" altLang="en-US" sz="1400" b="1" i="0" u="none" strike="noStrike" kern="1200" cap="none" spc="92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、メンバーのこれまでの水郡線沿線活性化に関する活動</a:t>
            </a:r>
            <a:r>
              <a:rPr kumimoji="1" lang="ja-JP" altLang="en-US" sz="1400" b="1" i="0" u="none" strike="noStrike" kern="1200" cap="none" spc="92" normalizeH="0" baseline="0" noProof="0" dirty="0" smtClean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実績</a:t>
            </a:r>
            <a:endParaRPr kumimoji="1" lang="en-US" altLang="ja-JP" sz="1400" b="1" i="0" u="none" strike="noStrike" kern="1200" cap="none" spc="92" normalizeH="0" baseline="0" noProof="0" dirty="0" smtClean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lvl="0" defTabSz="844083">
              <a:lnSpc>
                <a:spcPct val="150000"/>
              </a:lnSpc>
              <a:defRPr/>
            </a:pPr>
            <a:r>
              <a:rPr kumimoji="1" lang="ja-JP" altLang="en-US" sz="800" b="1" i="0" u="none" strike="noStrike" kern="1200" cap="none" spc="92" normalizeH="0" baseline="0" noProof="0" dirty="0" smtClean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　　</a:t>
            </a:r>
            <a:r>
              <a:rPr kumimoji="1" lang="ja-JP" altLang="en-US" sz="1200" b="1" i="0" u="none" strike="noStrike" kern="1200" cap="none" spc="92" normalizeH="0" baseline="0" noProof="0" dirty="0" smtClean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</a:t>
            </a:r>
            <a:r>
              <a:rPr kumimoji="1" lang="en-US" altLang="ja-JP" sz="1200" b="1" i="0" u="none" strike="noStrike" kern="1200" cap="none" spc="92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※</a:t>
            </a:r>
            <a:r>
              <a:rPr kumimoji="1" lang="ja-JP" altLang="en-US" sz="1200" b="1" i="0" u="none" strike="noStrike" kern="1200" cap="none" spc="92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実績が</a:t>
            </a:r>
            <a:r>
              <a:rPr kumimoji="1" lang="ja-JP" altLang="en-US" sz="1200" b="1" i="0" u="none" strike="noStrike" kern="1200" cap="none" spc="92" normalizeH="0" baseline="0" noProof="0" dirty="0" smtClean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あればご記入ください。</a:t>
            </a:r>
            <a:r>
              <a:rPr lang="ja-JP" altLang="en-US" sz="1200" b="1" spc="92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パンフレット</a:t>
            </a:r>
            <a:r>
              <a:rPr lang="ja-JP" altLang="en-US" sz="1200" b="1" spc="92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や別資料等</a:t>
            </a:r>
            <a:r>
              <a:rPr lang="ja-JP" altLang="en-US" sz="1200" b="1" spc="92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、既存資料でも可。）</a:t>
            </a:r>
            <a:endParaRPr kumimoji="1" lang="en-US" altLang="ja-JP" sz="1400" b="1" i="0" u="none" strike="noStrike" kern="1200" cap="none" spc="92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grpSp>
        <p:nvGrpSpPr>
          <p:cNvPr id="1130" name="グループ化 27"/>
          <p:cNvGrpSpPr/>
          <p:nvPr/>
        </p:nvGrpSpPr>
        <p:grpSpPr>
          <a:xfrm>
            <a:off x="123825" y="1674083"/>
            <a:ext cx="6667888" cy="1481653"/>
            <a:chOff x="123825" y="2125568"/>
            <a:chExt cx="6667888" cy="1481653"/>
          </a:xfrm>
        </p:grpSpPr>
        <p:grpSp>
          <p:nvGrpSpPr>
            <p:cNvPr id="1131" name="グループ化 28"/>
            <p:cNvGrpSpPr/>
            <p:nvPr/>
          </p:nvGrpSpPr>
          <p:grpSpPr>
            <a:xfrm>
              <a:off x="193919" y="2133796"/>
              <a:ext cx="6597794" cy="1473425"/>
              <a:chOff x="162269" y="8170062"/>
              <a:chExt cx="6597794" cy="1473425"/>
            </a:xfrm>
          </p:grpSpPr>
          <p:grpSp>
            <p:nvGrpSpPr>
              <p:cNvPr id="1132" name="グループ化 30"/>
              <p:cNvGrpSpPr/>
              <p:nvPr/>
            </p:nvGrpSpPr>
            <p:grpSpPr>
              <a:xfrm>
                <a:off x="162269" y="8525561"/>
                <a:ext cx="6428601" cy="217488"/>
                <a:chOff x="162269" y="8768131"/>
                <a:chExt cx="6428601" cy="217488"/>
              </a:xfrm>
            </p:grpSpPr>
            <p:cxnSp>
              <p:nvCxnSpPr>
                <p:cNvPr id="1133" name="直線コネクタ 34"/>
                <p:cNvCxnSpPr>
                  <a:cxnSpLocks/>
                </p:cNvCxnSpPr>
                <p:nvPr/>
              </p:nvCxnSpPr>
              <p:spPr>
                <a:xfrm>
                  <a:off x="1406870" y="8872284"/>
                  <a:ext cx="5184000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34" name="四角形: 角を丸くする 42"/>
                <p:cNvSpPr/>
                <p:nvPr/>
              </p:nvSpPr>
              <p:spPr>
                <a:xfrm>
                  <a:off x="162269" y="8768131"/>
                  <a:ext cx="1620000" cy="21748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000000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wrap="none" tIns="72000" bIns="7200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200" b="1" i="0" u="none" strike="noStrike" kern="0" cap="none" spc="100" normalizeH="0" baseline="0" noProof="0" dirty="0">
                      <a:ln w="3175"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rPr>
                    <a:t>提出先・お問合せ先</a:t>
                  </a:r>
                </a:p>
              </p:txBody>
            </p:sp>
          </p:grpSp>
          <p:sp>
            <p:nvSpPr>
              <p:cNvPr id="1135" name="四角形: 角を丸くする 11"/>
              <p:cNvSpPr/>
              <p:nvPr/>
            </p:nvSpPr>
            <p:spPr>
              <a:xfrm>
                <a:off x="263766" y="8170062"/>
                <a:ext cx="6327103" cy="286795"/>
              </a:xfrm>
              <a:prstGeom prst="roundRect">
                <a:avLst>
                  <a:gd name="adj" fmla="val 0"/>
                </a:avLst>
              </a:prstGeom>
              <a:noFill/>
              <a:ln w="9525" cap="flat" cmpd="sng" algn="ctr">
                <a:noFill/>
                <a:prstDash val="solid"/>
              </a:ln>
              <a:effectLst/>
            </p:spPr>
            <p:txBody>
              <a:bodyPr wrap="none" tIns="72000" bIns="72000" anchor="ctr"/>
              <a:lstStyle/>
              <a:p>
                <a:pPr lvl="0" eaLnBrk="1" fontAlgn="auto" hangingPunct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ja-JP" altLang="en-US" sz="1200" b="1" i="0" u="none" strike="noStrike" kern="0" cap="none" spc="200" normalizeH="0" baseline="0" noProof="0" dirty="0">
                    <a:ln w="3175">
                      <a:solidFill>
                        <a:schemeClr val="tx1"/>
                      </a:solidFill>
                    </a:ln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●</a:t>
                </a:r>
                <a:r>
                  <a:rPr kumimoji="0" lang="ja-JP" altLang="en-US" sz="1250" b="1" i="0" u="none" strike="noStrike" kern="0" cap="none" spc="200" normalizeH="0" baseline="0" noProof="0" dirty="0">
                    <a:ln w="3175">
                      <a:solidFill>
                        <a:schemeClr val="tx1"/>
                      </a:solidFill>
                    </a:ln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提出期限／</a:t>
                </a:r>
                <a:r>
                  <a:rPr kumimoji="0" lang="ja-JP" altLang="en-US" sz="1250" b="1" i="0" u="none" strike="noStrike" kern="0" cap="none" spc="200" normalizeH="0" baseline="0" noProof="0" dirty="0" smtClean="0">
                    <a:ln w="3175">
                      <a:solidFill>
                        <a:schemeClr val="tx1"/>
                      </a:solidFill>
                    </a:ln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rPr>
                  <a:t>令和６年</a:t>
                </a:r>
                <a:r>
                  <a:rPr kumimoji="0" lang="en-US" altLang="ja-JP" sz="1250" b="1" kern="0" spc="200" dirty="0">
                    <a:ln w="3175">
                      <a:solidFill>
                        <a:schemeClr val="tx1"/>
                      </a:solidFill>
                    </a:ln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9</a:t>
                </a:r>
                <a:r>
                  <a:rPr kumimoji="0" lang="ja-JP" altLang="en-US" sz="1250" b="1" kern="0" spc="200" dirty="0">
                    <a:ln w="3175">
                      <a:solidFill>
                        <a:schemeClr val="tx1"/>
                      </a:solidFill>
                    </a:ln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月３</a:t>
                </a:r>
                <a:r>
                  <a:rPr kumimoji="0" lang="en-US" altLang="ja-JP" sz="1250" b="1" kern="0" spc="200" dirty="0">
                    <a:ln w="3175">
                      <a:solidFill>
                        <a:schemeClr val="tx1"/>
                      </a:solidFill>
                    </a:ln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0</a:t>
                </a:r>
                <a:r>
                  <a:rPr kumimoji="0" lang="ja-JP" altLang="en-US" sz="1250" b="1" kern="0" spc="200" dirty="0">
                    <a:ln w="3175">
                      <a:solidFill>
                        <a:schemeClr val="tx1"/>
                      </a:solidFill>
                    </a:ln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日（月）</a:t>
                </a:r>
                <a:r>
                  <a:rPr kumimoji="0" lang="ja-JP" altLang="en-US" sz="1250" b="1" kern="0" spc="200" dirty="0" smtClean="0">
                    <a:ln w="3175">
                      <a:solidFill>
                        <a:schemeClr val="tx1"/>
                      </a:solidFill>
                    </a:ln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必着</a:t>
                </a:r>
                <a:r>
                  <a:rPr kumimoji="0" lang="ja-JP" altLang="en-US" sz="1250" b="1" kern="0" spc="200" dirty="0">
                    <a:ln w="3175">
                      <a:solidFill>
                        <a:schemeClr val="tx1"/>
                      </a:solidFill>
                    </a:ln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</a:t>
                </a:r>
                <a:r>
                  <a:rPr kumimoji="0" lang="ja-JP" altLang="en-US" sz="1000" b="1" kern="0" spc="100" dirty="0">
                    <a:ln w="3175">
                      <a:solidFill>
                        <a:schemeClr val="tx1"/>
                      </a:solidFill>
                    </a:ln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下記にメールまたは郵送ください</a:t>
                </a:r>
                <a:endParaRPr kumimoji="0" lang="en-US" altLang="ja-JP" sz="1000" b="1" i="0" u="none" strike="noStrike" kern="0" cap="none" spc="100" normalizeH="0" baseline="0" noProof="0" dirty="0">
                  <a:ln w="3175">
                    <a:solidFill>
                      <a:schemeClr val="tx1"/>
                    </a:solidFill>
                  </a:ln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136" name="テキスト ボックス 32"/>
              <p:cNvSpPr txBox="1"/>
              <p:nvPr/>
            </p:nvSpPr>
            <p:spPr>
              <a:xfrm>
                <a:off x="193919" y="8775557"/>
                <a:ext cx="6566144" cy="8679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844083" rtl="0" eaLnBrk="0" fontAlgn="base" latinLnBrk="0" hangingPunct="0">
                  <a:lnSpc>
                    <a:spcPct val="14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200" b="1" i="0" u="none" strike="noStrike" kern="1200" cap="none" spc="92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「ふくしま鉄道博」事務局（株式会社エイエイピー内）</a:t>
                </a:r>
              </a:p>
              <a:p>
                <a:pPr marL="0" marR="0" lvl="0" indent="0" algn="l" defTabSz="844083" rtl="0" eaLnBrk="0" fontAlgn="base" latinLnBrk="0" hangingPunct="0">
                  <a:lnSpc>
                    <a:spcPct val="14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200" b="1" i="0" u="none" strike="noStrike" kern="1200" cap="none" spc="92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〒</a:t>
                </a:r>
                <a:r>
                  <a:rPr kumimoji="1" lang="en-US" altLang="ja-JP" sz="1200" b="1" i="0" u="none" strike="noStrike" kern="1200" cap="none" spc="92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980-0803</a:t>
                </a:r>
                <a:r>
                  <a:rPr kumimoji="1" lang="ja-JP" altLang="en-US" sz="1200" b="1" i="0" u="none" strike="noStrike" kern="1200" cap="none" spc="92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仙台市青葉区国分町</a:t>
                </a:r>
                <a:r>
                  <a:rPr kumimoji="1" lang="en-US" altLang="ja-JP" sz="1200" b="1" i="0" u="none" strike="noStrike" kern="1200" cap="none" spc="92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1-6-9</a:t>
                </a:r>
                <a:r>
                  <a:rPr kumimoji="1" lang="ja-JP" altLang="en-US" sz="1200" b="1" i="0" u="none" strike="noStrike" kern="1200" cap="none" spc="92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</a:t>
                </a:r>
                <a:r>
                  <a:rPr kumimoji="1" lang="en-US" altLang="ja-JP" sz="1200" b="1" i="0" u="none" strike="noStrike" kern="1200" cap="none" spc="92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MI</a:t>
                </a:r>
                <a:r>
                  <a:rPr kumimoji="1" lang="ja-JP" altLang="en-US" sz="1200" b="1" i="0" u="none" strike="noStrike" kern="1200" cap="none" spc="92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テラス仙台広瀬通り</a:t>
                </a:r>
                <a:r>
                  <a:rPr kumimoji="1" lang="en-US" altLang="ja-JP" sz="1200" b="1" i="0" u="none" strike="noStrike" kern="1200" cap="none" spc="92" normalizeH="0" baseline="0" noProof="0" dirty="0">
                    <a:ln>
                      <a:noFill/>
                    </a:ln>
                    <a:solidFill>
                      <a:srgbClr val="333333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4F</a:t>
                </a:r>
              </a:p>
              <a:p>
                <a:pPr marL="0" marR="0" lvl="0" indent="0" algn="l" defTabSz="844083" rtl="0" eaLnBrk="0" fontAlgn="base" latinLnBrk="0" hangingPunct="0">
                  <a:lnSpc>
                    <a:spcPct val="14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1200" b="1" i="0" u="none" strike="noStrike" kern="1200" cap="none" spc="92" normalizeH="0" baseline="0" noProof="0" dirty="0">
                    <a:ln>
                      <a:noFill/>
                    </a:ln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TEL</a:t>
                </a:r>
                <a:r>
                  <a:rPr kumimoji="1" lang="ja-JP" altLang="en-US" sz="1200" b="1" i="0" u="none" strike="noStrike" kern="1200" cap="none" spc="92" normalizeH="0" baseline="0" noProof="0" dirty="0">
                    <a:ln>
                      <a:noFill/>
                    </a:ln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：</a:t>
                </a:r>
                <a:r>
                  <a:rPr kumimoji="1" lang="en-US" altLang="ja-JP" sz="1200" b="1" i="0" u="none" strike="noStrike" kern="1200" cap="none" spc="92" normalizeH="0" baseline="0" noProof="0" dirty="0" smtClean="0">
                    <a:ln>
                      <a:noFill/>
                    </a:ln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022-267</a:t>
                </a:r>
                <a:r>
                  <a:rPr lang="en-US" altLang="ja-JP" sz="1200" b="1" spc="92" dirty="0" smtClean="0">
                    <a:highlight>
                      <a:srgbClr val="FFFFFF"/>
                    </a:highlight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-</a:t>
                </a:r>
                <a:r>
                  <a:rPr kumimoji="1" lang="en-US" altLang="ja-JP" sz="1200" b="1" i="0" u="none" strike="noStrike" kern="1200" cap="none" spc="92" normalizeH="0" baseline="0" noProof="0" dirty="0" smtClean="0">
                    <a:ln>
                      <a:noFill/>
                    </a:ln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0661</a:t>
                </a:r>
                <a:r>
                  <a:rPr kumimoji="1" lang="ja-JP" altLang="en-US" sz="1200" b="1" i="0" u="none" strike="noStrike" kern="1200" cap="none" spc="92" normalizeH="0" baseline="0" noProof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　</a:t>
                </a:r>
                <a:r>
                  <a:rPr kumimoji="1" lang="ja-JP" altLang="en-US" sz="1200" b="1" i="0" u="none" strike="noStrike" kern="1200" cap="none" spc="92" normalizeH="0" baseline="0" noProof="0" dirty="0" smtClean="0">
                    <a:ln>
                      <a:noFill/>
                    </a:ln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メール：</a:t>
                </a:r>
                <a:r>
                  <a:rPr kumimoji="1" lang="en-US" altLang="ja-JP" sz="1200" b="1" i="0" u="none" strike="noStrike" kern="1200" cap="none" spc="92" normalizeH="0" baseline="0" noProof="0" dirty="0" smtClean="0">
                    <a:ln>
                      <a:noFill/>
                    </a:ln>
                    <a:effectLst/>
                    <a:highlight>
                      <a:srgbClr val="FFFFFF"/>
                    </a:highlight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fukushima-tetsuhaku@aap-jim.com</a:t>
                </a:r>
                <a:endParaRPr lang="ja-JP" altLang="en-US" sz="1200" dirty="0"/>
              </a:p>
            </p:txBody>
          </p:sp>
          <p:pic>
            <p:nvPicPr>
              <p:cNvPr id="1137" name="図 33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6064517" y="8728934"/>
                <a:ext cx="554784" cy="560881"/>
              </a:xfrm>
              <a:prstGeom prst="rect">
                <a:avLst/>
              </a:prstGeom>
            </p:spPr>
          </p:pic>
        </p:grpSp>
        <p:sp>
          <p:nvSpPr>
            <p:cNvPr id="1138" name="大かっこ 29"/>
            <p:cNvSpPr/>
            <p:nvPr/>
          </p:nvSpPr>
          <p:spPr>
            <a:xfrm>
              <a:off x="123825" y="2125568"/>
              <a:ext cx="6667888" cy="1412017"/>
            </a:xfrm>
            <a:prstGeom prst="bracketPair">
              <a:avLst/>
            </a:prstGeom>
            <a:ln w="635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556786252"/>
      </p:ext>
    </p:extLst>
  </p:cSld>
  <p:clrMapOvr>
    <a:masterClrMapping/>
  </p:clrMapOvr>
</p:sld>
</file>

<file path=ppt/theme/theme1.xml><?xml version="1.0" encoding="utf-8"?>
<a:theme xmlns:a="http://schemas.openxmlformats.org/drawingml/2006/main" name="2013年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defRPr kumimoji="0" lang="ja-JP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G丸ｺﾞｼｯｸM-PRO"/>
            <a:ea typeface="HG丸ｺﾞｼｯｸM-PRO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defRPr kumimoji="0" lang="ja-JP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G丸ｺﾞｼｯｸM-PRO"/>
            <a:ea typeface="HG丸ｺﾞｼｯｸM-PRO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3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lnDef>
      <a:spPr>
        <a:custGeom>
          <a:avLst/>
          <a:gdLst/>
          <a:ahLst/>
          <a:cxnLst/>
          <a:rect l="l" t="t" r="r" b="b"/>
          <a:pathLst/>
        </a:custGeom>
      </a:spPr>
      <a:bodyPr vertOverflow="overflow" horzOverflow="overflow"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112</TotalTime>
  <Words>203</Words>
  <Application>JUST Focus</Application>
  <Paragraphs>31</Paragraph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Aptos</vt:lpstr>
      <vt:lpstr>Aptos Display</vt:lpstr>
      <vt:lpstr>BIZ UDPゴシック</vt:lpstr>
      <vt:lpstr>ＭＳ Ｐゴシック</vt:lpstr>
      <vt:lpstr>ＭＳ Ｐ明朝</vt:lpstr>
      <vt:lpstr>メイリオ</vt:lpstr>
      <vt:lpstr>游ゴシック</vt:lpstr>
      <vt:lpstr>游ゴシック Light</vt:lpstr>
      <vt:lpstr>Arial</vt:lpstr>
      <vt:lpstr>Times New Roman</vt:lpstr>
      <vt:lpstr>2013年</vt:lpstr>
      <vt:lpstr>3_Office テーマ</vt:lpstr>
      <vt:lpstr>PowerPoint プレゼンテーション</vt:lpstr>
    </vt:vector>
  </TitlesOfParts>
  <LinksUpToDate>false</LinksUpToDate>
  <SharedDoc>false</SharedDoc>
  <HyperlinksChanged>false</HyperlinksChanged>
  <AppVersion>5.0.2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cp:lastModifiedBy>597ts 大串良直</cp:lastModifiedBy>
  <cp:lastPrinted>2024-08-30T07:27:06Z</cp:lastPrinted>
  <dcterms:modified xsi:type="dcterms:W3CDTF">2024-09-03T00:56:40Z</dcterms:modified>
  <cp:revision>12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