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2"/>
    <p:sldMasterId id="2147487924" r:id="rId3"/>
  </p:sldMasterIdLst>
  <p:notesMasterIdLst>
    <p:notesMasterId r:id="rId4"/>
  </p:notesMasterIdLst>
  <p:handoutMasterIdLst>
    <p:handoutMasterId r:id="rId5"/>
  </p:handoutMasterIdLst>
  <p:sldIdLst>
    <p:sldId id="837" r:id="rId6"/>
    <p:sldId id="838" r:id="rId7"/>
  </p:sldIdLst>
  <p:sldSz cx="6858000" cy="9906000" type="A4"/>
  <p:notesSz cx="6807200" cy="9939338"/>
  <p:defaultTextStyle>
    <a:defPPr>
      <a:defRPr lang="ja-JP"/>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5300" userDrawn="1">
          <p15:clr>
            <a:srgbClr val="A4A3A4"/>
          </p15:clr>
        </p15:guide>
        <p15:guide id="2" orient="horz" pos="4091" userDrawn="1">
          <p15:clr>
            <a:srgbClr val="A4A3A4"/>
          </p15:clr>
        </p15:guide>
        <p15:guide id="3" orient="horz" pos="2523" userDrawn="1">
          <p15:clr>
            <a:srgbClr val="A4A3A4"/>
          </p15:clr>
        </p15:guide>
        <p15:guide id="4" orient="horz" pos="4736" userDrawn="1">
          <p15:clr>
            <a:srgbClr val="A4A3A4"/>
          </p15:clr>
        </p15:guide>
        <p15:guide id="5" orient="horz" pos="1507" userDrawn="1">
          <p15:clr>
            <a:srgbClr val="A4A3A4"/>
          </p15:clr>
        </p15:guide>
        <p15:guide id="6" orient="horz" pos="1034" userDrawn="1">
          <p15:clr>
            <a:srgbClr val="A4A3A4"/>
          </p15:clr>
        </p15:guide>
        <p15:guide id="7" orient="horz" pos="5918" userDrawn="1">
          <p15:clr>
            <a:srgbClr val="A4A3A4"/>
          </p15:clr>
        </p15:guide>
        <p15:guide id="8" orient="horz" pos="3344" userDrawn="1">
          <p15:clr>
            <a:srgbClr val="A4A3A4"/>
          </p15:clr>
        </p15:guide>
        <p15:guide id="9" pos="1375" userDrawn="1">
          <p15:clr>
            <a:srgbClr val="A4A3A4"/>
          </p15:clr>
        </p15:guide>
        <p15:guide id="10" pos="2318" userDrawn="1">
          <p15:clr>
            <a:srgbClr val="A4A3A4"/>
          </p15:clr>
        </p15:guide>
        <p15:guide id="11" pos="512" userDrawn="1">
          <p15:clr>
            <a:srgbClr val="A4A3A4"/>
          </p15:clr>
        </p15:guide>
        <p15:guide id="12" pos="3244" userDrawn="1">
          <p15:clr>
            <a:srgbClr val="A4A3A4"/>
          </p15:clr>
        </p15:guide>
        <p15:guide id="13" pos="1288" userDrawn="1">
          <p15:clr>
            <a:srgbClr val="A4A3A4"/>
          </p15:clr>
        </p15:guide>
        <p15:guide id="14" pos="1895" userDrawn="1">
          <p15:clr>
            <a:srgbClr val="A4A3A4"/>
          </p15:clr>
        </p15:guide>
        <p15:guide id="15" pos="3104" userDrawn="1">
          <p15:clr>
            <a:srgbClr val="A4A3A4"/>
          </p15:clr>
        </p15:guide>
        <p15:guide id="16" pos="4064"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永島 真人" initials="永島" lastIdx="3" clrIdx="0">
    <p:extLst>
      <p:ext uri="{19B8F6BF-5375-455C-9EA6-DF929625EA0E}">
        <p15:presenceInfo xmlns:p15="http://schemas.microsoft.com/office/powerpoint/2012/main" userId="S-1-5-21-1464589577-2062517692-3542582186-610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419B"/>
    <a:srgbClr val="FF0066"/>
    <a:srgbClr val="B1CCF9"/>
    <a:srgbClr val="D2ECB6"/>
    <a:srgbClr val="FFBDD8"/>
    <a:srgbClr val="C9DFF7"/>
    <a:srgbClr val="FF6600"/>
    <a:srgbClr val="00853F"/>
    <a:srgbClr val="00A4DE"/>
    <a:srgbClr val="1371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5"/>
    <p:restoredTop sz="95090" autoAdjust="0"/>
  </p:normalViewPr>
  <p:slideViewPr>
    <p:cSldViewPr snapToGrid="0">
      <p:cViewPr varScale="1">
        <p:scale>
          <a:sx n="79" d="100"/>
          <a:sy n="79" d="100"/>
        </p:scale>
        <p:origin x="-3180" y="-96"/>
      </p:cViewPr>
      <p:guideLst>
        <p:guide orient="horz" pos="5300"/>
        <p:guide orient="horz" pos="4091"/>
        <p:guide orient="horz" pos="2523"/>
        <p:guide orient="horz" pos="4736"/>
        <p:guide orient="horz" pos="1507"/>
        <p:guide orient="horz" pos="1034"/>
        <p:guide orient="horz" pos="5918"/>
        <p:guide orient="horz" pos="3344"/>
        <p:guide pos="1375"/>
        <p:guide pos="2318"/>
        <p:guide pos="512"/>
        <p:guide pos="3244"/>
        <p:guide pos="1288"/>
        <p:guide pos="1895"/>
        <p:guide pos="3104"/>
        <p:guide pos="4064"/>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57" d="100"/>
          <a:sy n="57" d="100"/>
        </p:scale>
        <p:origin x="3346" y="77"/>
      </p:cViewPr>
      <p:guideLst>
        <p:guide orient="horz" pos="3131"/>
        <p:guide pos="2144"/>
      </p:guideLst>
    </p:cSldViewPr>
  </p:notes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slideMaster" Target="slideMasters/slideMaster2.xml" /><Relationship Id="rId4" Type="http://schemas.openxmlformats.org/officeDocument/2006/relationships/notesMaster" Target="notesMasters/notesMaster1.xml" /><Relationship Id="rId5" Type="http://schemas.openxmlformats.org/officeDocument/2006/relationships/handoutMaster" Target="handoutMasters/handout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 Id="rId11" Type="http://schemas.openxmlformats.org/officeDocument/2006/relationships/commentAuthors" Target="commentAuthors.xml" /></Relationships>
</file>

<file path=ppt/handoutMasters/_rels/handoutMaster1.xml.rels><?xml version="1.0" encoding="UTF-8"?><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14" name="Rectangle 2"/>
          <p:cNvSpPr>
            <a:spLocks noGrp="1" noChangeArrowheads="1"/>
          </p:cNvSpPr>
          <p:nvPr>
            <p:ph type="hdr" sz="quarter"/>
          </p:nvPr>
        </p:nvSpPr>
        <p:spPr>
          <a:xfrm>
            <a:off x="7" y="0"/>
            <a:ext cx="2951163" cy="496888"/>
          </a:xfrm>
          <a:prstGeom prst="rect">
            <a:avLst/>
          </a:prstGeom>
          <a:noFill/>
          <a:ln w="9525">
            <a:noFill/>
            <a:miter lim="800000"/>
            <a:headEnd/>
            <a:tailEnd/>
          </a:ln>
          <a:effectLst/>
        </p:spPr>
        <p:txBody>
          <a:bodyPr vert="horz" wrap="square" lIns="91250" tIns="45627" rIns="91250" bIns="45627" numCol="1" anchor="t" anchorCtr="0" compatLnSpc="1">
            <a:prstTxWarp prst="textNoShape">
              <a:avLst/>
            </a:prstTxWarp>
          </a:bodyPr>
          <a:lstStyle>
            <a:lvl1pPr eaLnBrk="1" hangingPunct="1">
              <a:defRPr sz="1200">
                <a:ea typeface="ＭＳ Ｐゴシック" pitchFamily="50" charset="-128"/>
              </a:defRPr>
            </a:lvl1pPr>
          </a:lstStyle>
          <a:p>
            <a:pPr>
              <a:defRPr/>
            </a:pPr>
            <a:endParaRPr lang="ja-JP" altLang="en-US"/>
          </a:p>
        </p:txBody>
      </p:sp>
      <p:sp>
        <p:nvSpPr>
          <p:cNvPr id="1115" name="Rectangle 3"/>
          <p:cNvSpPr>
            <a:spLocks noGrp="1" noChangeArrowheads="1"/>
          </p:cNvSpPr>
          <p:nvPr>
            <p:ph type="dt" sz="quarter" idx="1"/>
          </p:nvPr>
        </p:nvSpPr>
        <p:spPr>
          <a:xfrm>
            <a:off x="3856041" y="0"/>
            <a:ext cx="2951163" cy="496888"/>
          </a:xfrm>
          <a:prstGeom prst="rect">
            <a:avLst/>
          </a:prstGeom>
          <a:noFill/>
          <a:ln w="9525">
            <a:noFill/>
            <a:miter lim="800000"/>
            <a:headEnd/>
            <a:tailEnd/>
          </a:ln>
          <a:effectLst/>
        </p:spPr>
        <p:txBody>
          <a:bodyPr vert="horz" wrap="square" lIns="91250" tIns="45627" rIns="91250" bIns="45627" numCol="1" anchor="t" anchorCtr="0" compatLnSpc="1">
            <a:prstTxWarp prst="textNoShape">
              <a:avLst/>
            </a:prstTxWarp>
          </a:bodyPr>
          <a:lstStyle>
            <a:lvl1pPr algn="r" eaLnBrk="1" hangingPunct="1">
              <a:defRPr sz="1200">
                <a:ea typeface="ＭＳ Ｐゴシック" pitchFamily="50" charset="-128"/>
              </a:defRPr>
            </a:lvl1pPr>
          </a:lstStyle>
          <a:p>
            <a:pPr>
              <a:defRPr/>
            </a:pPr>
            <a:fld id="{4C4C54C5-1F5D-47B7-AE51-BCF038D7C209}" type="datetimeFigureOut">
              <a:rPr lang="ja-JP" altLang="en-US"/>
              <a:pPr>
                <a:defRPr/>
              </a:pPr>
              <a:t>2024/8/30</a:t>
            </a:fld>
            <a:endParaRPr lang="ja-JP" altLang="en-US"/>
          </a:p>
        </p:txBody>
      </p:sp>
      <p:sp>
        <p:nvSpPr>
          <p:cNvPr id="1116" name="Rectangle 4"/>
          <p:cNvSpPr>
            <a:spLocks noGrp="1" noChangeArrowheads="1"/>
          </p:cNvSpPr>
          <p:nvPr>
            <p:ph type="ftr" sz="quarter" idx="2"/>
          </p:nvPr>
        </p:nvSpPr>
        <p:spPr>
          <a:xfrm>
            <a:off x="7" y="9442456"/>
            <a:ext cx="2951163" cy="496888"/>
          </a:xfrm>
          <a:prstGeom prst="rect">
            <a:avLst/>
          </a:prstGeom>
          <a:noFill/>
          <a:ln w="9525">
            <a:noFill/>
            <a:miter lim="800000"/>
            <a:headEnd/>
            <a:tailEnd/>
          </a:ln>
          <a:effectLst/>
        </p:spPr>
        <p:txBody>
          <a:bodyPr vert="horz" wrap="square" lIns="91250" tIns="45627" rIns="91250" bIns="45627" numCol="1" anchor="b" anchorCtr="0" compatLnSpc="1">
            <a:prstTxWarp prst="textNoShape">
              <a:avLst/>
            </a:prstTxWarp>
          </a:bodyPr>
          <a:lstStyle>
            <a:lvl1pPr eaLnBrk="1" hangingPunct="1">
              <a:defRPr sz="1200">
                <a:ea typeface="ＭＳ Ｐゴシック" pitchFamily="50" charset="-128"/>
              </a:defRPr>
            </a:lvl1pPr>
          </a:lstStyle>
          <a:p>
            <a:pPr>
              <a:defRPr/>
            </a:pPr>
            <a:endParaRPr lang="ja-JP" altLang="en-US"/>
          </a:p>
        </p:txBody>
      </p:sp>
      <p:sp>
        <p:nvSpPr>
          <p:cNvPr id="1117" name="Rectangle 5"/>
          <p:cNvSpPr>
            <a:spLocks noGrp="1" noChangeArrowheads="1"/>
          </p:cNvSpPr>
          <p:nvPr>
            <p:ph type="sldNum" sz="quarter" idx="3"/>
          </p:nvPr>
        </p:nvSpPr>
        <p:spPr>
          <a:xfrm>
            <a:off x="3856041" y="9442456"/>
            <a:ext cx="2951163" cy="496888"/>
          </a:xfrm>
          <a:prstGeom prst="rect">
            <a:avLst/>
          </a:prstGeom>
          <a:noFill/>
          <a:ln w="9525">
            <a:noFill/>
            <a:miter lim="800000"/>
            <a:headEnd/>
            <a:tailEnd/>
          </a:ln>
          <a:effectLst/>
        </p:spPr>
        <p:txBody>
          <a:bodyPr vert="horz" wrap="square" lIns="91250" tIns="45627" rIns="91250" bIns="45627" numCol="1" anchor="b" anchorCtr="0" compatLnSpc="1">
            <a:prstTxWarp prst="textNoShape">
              <a:avLst/>
            </a:prstTxWarp>
          </a:bodyPr>
          <a:lstStyle>
            <a:lvl1pPr algn="r" eaLnBrk="1" hangingPunct="1">
              <a:defRPr sz="1200"/>
            </a:lvl1pPr>
          </a:lstStyle>
          <a:p>
            <a:fld id="{DF558408-3BEE-45C7-BFB7-730E92838B8E}" type="slidenum">
              <a:rPr lang="ja-JP" altLang="en-US"/>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07" name="Rectangle 2"/>
          <p:cNvSpPr>
            <a:spLocks noGrp="1" noChangeArrowheads="1"/>
          </p:cNvSpPr>
          <p:nvPr>
            <p:ph type="hdr" sz="quarter"/>
          </p:nvPr>
        </p:nvSpPr>
        <p:spPr>
          <a:xfrm>
            <a:off x="7" y="0"/>
            <a:ext cx="2951163" cy="496888"/>
          </a:xfrm>
          <a:prstGeom prst="rect">
            <a:avLst/>
          </a:prstGeom>
          <a:noFill/>
          <a:ln w="9525">
            <a:noFill/>
            <a:miter lim="800000"/>
            <a:headEnd/>
            <a:tailEnd/>
          </a:ln>
          <a:effectLst/>
        </p:spPr>
        <p:txBody>
          <a:bodyPr vert="horz" wrap="square" lIns="91250" tIns="45627" rIns="91250" bIns="45627" numCol="1" anchor="t" anchorCtr="0" compatLnSpc="1">
            <a:prstTxWarp prst="textNoShape">
              <a:avLst/>
            </a:prstTxWarp>
          </a:bodyPr>
          <a:lstStyle>
            <a:lvl1pPr eaLnBrk="1" hangingPunct="1">
              <a:defRPr sz="1200">
                <a:ea typeface="ＭＳ Ｐゴシック" pitchFamily="50" charset="-128"/>
              </a:defRPr>
            </a:lvl1pPr>
          </a:lstStyle>
          <a:p>
            <a:pPr>
              <a:defRPr/>
            </a:pPr>
            <a:endParaRPr lang="en-US" altLang="ja-JP"/>
          </a:p>
        </p:txBody>
      </p:sp>
      <p:sp>
        <p:nvSpPr>
          <p:cNvPr id="1108" name="Rectangle 3"/>
          <p:cNvSpPr>
            <a:spLocks noGrp="1" noChangeArrowheads="1"/>
          </p:cNvSpPr>
          <p:nvPr>
            <p:ph type="dt" idx="1"/>
          </p:nvPr>
        </p:nvSpPr>
        <p:spPr>
          <a:xfrm>
            <a:off x="3856041" y="0"/>
            <a:ext cx="2951163" cy="496888"/>
          </a:xfrm>
          <a:prstGeom prst="rect">
            <a:avLst/>
          </a:prstGeom>
          <a:noFill/>
          <a:ln w="9525">
            <a:noFill/>
            <a:miter lim="800000"/>
            <a:headEnd/>
            <a:tailEnd/>
          </a:ln>
          <a:effectLst/>
        </p:spPr>
        <p:txBody>
          <a:bodyPr vert="horz" wrap="square" lIns="91250" tIns="45627" rIns="91250" bIns="45627" numCol="1" anchor="t" anchorCtr="0" compatLnSpc="1">
            <a:prstTxWarp prst="textNoShape">
              <a:avLst/>
            </a:prstTxWarp>
          </a:bodyPr>
          <a:lstStyle>
            <a:lvl1pPr algn="r" eaLnBrk="1" hangingPunct="1">
              <a:defRPr sz="1200">
                <a:ea typeface="ＭＳ Ｐゴシック" pitchFamily="50" charset="-128"/>
              </a:defRPr>
            </a:lvl1pPr>
          </a:lstStyle>
          <a:p>
            <a:pPr>
              <a:defRPr/>
            </a:pPr>
            <a:endParaRPr lang="en-US" altLang="ja-JP"/>
          </a:p>
        </p:txBody>
      </p:sp>
      <p:sp>
        <p:nvSpPr>
          <p:cNvPr id="1109" name="Rectangle 4"/>
          <p:cNvSpPr>
            <a:spLocks noGrp="1" noRot="1" noChangeAspect="1" noChangeArrowheads="1" noTextEdit="1"/>
          </p:cNvSpPr>
          <p:nvPr>
            <p:ph type="sldImg" idx="2"/>
          </p:nvPr>
        </p:nvSpPr>
        <p:spPr>
          <a:xfrm>
            <a:off x="2114550" y="746125"/>
            <a:ext cx="2578100" cy="3725863"/>
          </a:xfrm>
          <a:prstGeom prst="rect">
            <a:avLst/>
          </a:prstGeom>
          <a:noFill/>
          <a:ln w="9525">
            <a:solidFill>
              <a:srgbClr val="000000"/>
            </a:solidFill>
            <a:miter lim="800000"/>
            <a:headEnd/>
            <a:tailEnd/>
          </a:ln>
        </p:spPr>
      </p:sp>
      <p:sp>
        <p:nvSpPr>
          <p:cNvPr id="1110" name="Rectangle 5"/>
          <p:cNvSpPr>
            <a:spLocks noGrp="1" noChangeArrowheads="1"/>
          </p:cNvSpPr>
          <p:nvPr>
            <p:ph type="body" sz="quarter" idx="3"/>
          </p:nvPr>
        </p:nvSpPr>
        <p:spPr>
          <a:xfrm>
            <a:off x="908052" y="4721229"/>
            <a:ext cx="4991100" cy="4471988"/>
          </a:xfrm>
          <a:prstGeom prst="rect">
            <a:avLst/>
          </a:prstGeom>
          <a:noFill/>
          <a:ln w="9525">
            <a:noFill/>
            <a:miter lim="800000"/>
            <a:headEnd/>
            <a:tailEnd/>
          </a:ln>
          <a:effectLst/>
        </p:spPr>
        <p:txBody>
          <a:bodyPr vert="horz" wrap="square" lIns="91250" tIns="45627" rIns="91250" bIns="4562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11" name="Rectangle 6"/>
          <p:cNvSpPr>
            <a:spLocks noGrp="1" noChangeArrowheads="1"/>
          </p:cNvSpPr>
          <p:nvPr>
            <p:ph type="ftr" sz="quarter" idx="4"/>
          </p:nvPr>
        </p:nvSpPr>
        <p:spPr>
          <a:xfrm>
            <a:off x="7" y="9442456"/>
            <a:ext cx="2951163" cy="496888"/>
          </a:xfrm>
          <a:prstGeom prst="rect">
            <a:avLst/>
          </a:prstGeom>
          <a:noFill/>
          <a:ln w="9525">
            <a:noFill/>
            <a:miter lim="800000"/>
            <a:headEnd/>
            <a:tailEnd/>
          </a:ln>
          <a:effectLst/>
        </p:spPr>
        <p:txBody>
          <a:bodyPr vert="horz" wrap="square" lIns="91250" tIns="45627" rIns="91250" bIns="45627" numCol="1" anchor="b" anchorCtr="0" compatLnSpc="1">
            <a:prstTxWarp prst="textNoShape">
              <a:avLst/>
            </a:prstTxWarp>
          </a:bodyPr>
          <a:lstStyle>
            <a:lvl1pPr eaLnBrk="1" hangingPunct="1">
              <a:defRPr sz="1200">
                <a:ea typeface="ＭＳ Ｐゴシック" pitchFamily="50" charset="-128"/>
              </a:defRPr>
            </a:lvl1pPr>
          </a:lstStyle>
          <a:p>
            <a:pPr>
              <a:defRPr/>
            </a:pPr>
            <a:endParaRPr lang="en-US" altLang="ja-JP"/>
          </a:p>
        </p:txBody>
      </p:sp>
      <p:sp>
        <p:nvSpPr>
          <p:cNvPr id="1112" name="Rectangle 7"/>
          <p:cNvSpPr>
            <a:spLocks noGrp="1" noChangeArrowheads="1"/>
          </p:cNvSpPr>
          <p:nvPr>
            <p:ph type="sldNum" sz="quarter" idx="5"/>
          </p:nvPr>
        </p:nvSpPr>
        <p:spPr>
          <a:xfrm>
            <a:off x="3856041" y="9442456"/>
            <a:ext cx="2951163" cy="496888"/>
          </a:xfrm>
          <a:prstGeom prst="rect">
            <a:avLst/>
          </a:prstGeom>
          <a:noFill/>
          <a:ln w="9525">
            <a:noFill/>
            <a:miter lim="800000"/>
            <a:headEnd/>
            <a:tailEnd/>
          </a:ln>
          <a:effectLst/>
        </p:spPr>
        <p:txBody>
          <a:bodyPr vert="horz" wrap="square" lIns="91250" tIns="45627" rIns="91250" bIns="45627" numCol="1" anchor="b" anchorCtr="0" compatLnSpc="1">
            <a:prstTxWarp prst="textNoShape">
              <a:avLst/>
            </a:prstTxWarp>
          </a:bodyPr>
          <a:lstStyle>
            <a:lvl1pPr algn="r" eaLnBrk="1" hangingPunct="1">
              <a:defRPr sz="1200"/>
            </a:lvl1pPr>
          </a:lstStyle>
          <a:p>
            <a:fld id="{52523353-50E9-45A8-B881-53EF80316131}"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2.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0" name=""/>
        <p:cNvGrpSpPr/>
        <p:nvPr/>
      </p:nvGrpSpPr>
      <p:grpSpPr>
        <a:xfrm>
          <a:off x="0" y="0"/>
          <a:ext cx="0" cy="0"/>
          <a:chOff x="0" y="0"/>
          <a:chExt cx="0" cy="0"/>
        </a:xfrm>
      </p:grpSpPr>
    </p:spTree>
    <p:extLst>
      <p:ext uri="{BB962C8B-B14F-4D97-AF65-F5344CB8AC3E}">
        <p14:creationId xmlns:p14="http://schemas.microsoft.com/office/powerpoint/2010/main" val="379301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8" name="Title 1"/>
          <p:cNvSpPr>
            <a:spLocks noGrp="1"/>
          </p:cNvSpPr>
          <p:nvPr>
            <p:ph type="title"/>
          </p:nvPr>
        </p:nvSpPr>
        <p:spPr>
          <a:xfrm>
            <a:off x="472381" y="660400"/>
            <a:ext cx="2211884" cy="2311400"/>
          </a:xfrm>
        </p:spPr>
        <p:txBody>
          <a:bodyPr anchor="b"/>
          <a:lstStyle>
            <a:lvl1pPr>
              <a:defRPr sz="2215"/>
            </a:lvl1pPr>
          </a:lstStyle>
          <a:p>
            <a:r>
              <a:rPr lang="ja-JP" altLang="en-US"/>
              <a:t>マスター タイトルの書式設定</a:t>
            </a:r>
            <a:endParaRPr lang="en-US" dirty="0"/>
          </a:p>
        </p:txBody>
      </p:sp>
      <p:sp>
        <p:nvSpPr>
          <p:cNvPr id="1089" name="Picture Placeholder 2"/>
          <p:cNvSpPr>
            <a:spLocks noGrp="1" noChangeAspect="1"/>
          </p:cNvSpPr>
          <p:nvPr>
            <p:ph type="pic" idx="1"/>
          </p:nvPr>
        </p:nvSpPr>
        <p:spPr>
          <a:xfrm>
            <a:off x="2915546" y="1426285"/>
            <a:ext cx="3471863" cy="7039681"/>
          </a:xfrm>
        </p:spPr>
        <p:txBody>
          <a:bodyPr anchor="t"/>
          <a:lstStyle>
            <a:lvl1pPr marL="0" indent="0">
              <a:buNone/>
              <a:defRPr sz="2215"/>
            </a:lvl1pPr>
            <a:lvl2pPr marL="316531" indent="0">
              <a:buNone/>
              <a:defRPr sz="1939"/>
            </a:lvl2pPr>
            <a:lvl3pPr marL="633062" indent="0">
              <a:buNone/>
              <a:defRPr sz="1662"/>
            </a:lvl3pPr>
            <a:lvl4pPr marL="949593" indent="0">
              <a:buNone/>
              <a:defRPr sz="1385"/>
            </a:lvl4pPr>
            <a:lvl5pPr marL="1266124" indent="0">
              <a:buNone/>
              <a:defRPr sz="1385"/>
            </a:lvl5pPr>
            <a:lvl6pPr marL="1582655" indent="0">
              <a:buNone/>
              <a:defRPr sz="1385"/>
            </a:lvl6pPr>
            <a:lvl7pPr marL="1899186" indent="0">
              <a:buNone/>
              <a:defRPr sz="1385"/>
            </a:lvl7pPr>
            <a:lvl8pPr marL="2215717" indent="0">
              <a:buNone/>
              <a:defRPr sz="1385"/>
            </a:lvl8pPr>
            <a:lvl9pPr marL="2532248" indent="0">
              <a:buNone/>
              <a:defRPr sz="1385"/>
            </a:lvl9pPr>
          </a:lstStyle>
          <a:p>
            <a:r>
              <a:rPr lang="ja-JP" altLang="en-US"/>
              <a:t>アイコンをクリックして図を追加</a:t>
            </a:r>
            <a:endParaRPr lang="en-US" dirty="0"/>
          </a:p>
        </p:txBody>
      </p:sp>
      <p:sp>
        <p:nvSpPr>
          <p:cNvPr id="1090" name="Text Placeholder 3"/>
          <p:cNvSpPr>
            <a:spLocks noGrp="1"/>
          </p:cNvSpPr>
          <p:nvPr>
            <p:ph type="body" sz="half" idx="2"/>
          </p:nvPr>
        </p:nvSpPr>
        <p:spPr>
          <a:xfrm>
            <a:off x="472381" y="2971802"/>
            <a:ext cx="2211884" cy="5505627"/>
          </a:xfrm>
        </p:spPr>
        <p:txBody>
          <a:bodyPr/>
          <a:lstStyle>
            <a:lvl1pPr marL="0" indent="0">
              <a:buNone/>
              <a:defRPr sz="1108"/>
            </a:lvl1pPr>
            <a:lvl2pPr marL="316531" indent="0">
              <a:buNone/>
              <a:defRPr sz="969"/>
            </a:lvl2pPr>
            <a:lvl3pPr marL="633062" indent="0">
              <a:buNone/>
              <a:defRPr sz="831"/>
            </a:lvl3pPr>
            <a:lvl4pPr marL="949593" indent="0">
              <a:buNone/>
              <a:defRPr sz="692"/>
            </a:lvl4pPr>
            <a:lvl5pPr marL="1266124" indent="0">
              <a:buNone/>
              <a:defRPr sz="692"/>
            </a:lvl5pPr>
            <a:lvl6pPr marL="1582655" indent="0">
              <a:buNone/>
              <a:defRPr sz="692"/>
            </a:lvl6pPr>
            <a:lvl7pPr marL="1899186" indent="0">
              <a:buNone/>
              <a:defRPr sz="692"/>
            </a:lvl7pPr>
            <a:lvl8pPr marL="2215717" indent="0">
              <a:buNone/>
              <a:defRPr sz="692"/>
            </a:lvl8pPr>
            <a:lvl9pPr marL="2532248" indent="0">
              <a:buNone/>
              <a:defRPr sz="692"/>
            </a:lvl9pPr>
          </a:lstStyle>
          <a:p>
            <a:pPr lvl="0"/>
            <a:r>
              <a:rPr lang="ja-JP" altLang="en-US"/>
              <a:t>マスター テキストの書式設定</a:t>
            </a:r>
          </a:p>
        </p:txBody>
      </p:sp>
      <p:sp>
        <p:nvSpPr>
          <p:cNvPr id="1091" name="Date Placeholder 4"/>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92" name="Footer Placeholder 5"/>
          <p:cNvSpPr>
            <a:spLocks noGrp="1"/>
          </p:cNvSpPr>
          <p:nvPr>
            <p:ph type="ftr" sz="quarter" idx="11"/>
          </p:nvPr>
        </p:nvSpPr>
        <p:spPr/>
        <p:txBody>
          <a:bodyPr/>
          <a:lstStyle/>
          <a:p>
            <a:endParaRPr kumimoji="1" lang="ja-JP" altLang="en-US"/>
          </a:p>
        </p:txBody>
      </p:sp>
      <p:sp>
        <p:nvSpPr>
          <p:cNvPr id="1093" name="Slide Number Placeholder 6"/>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2373783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95" name="Title 1"/>
          <p:cNvSpPr>
            <a:spLocks noGrp="1"/>
          </p:cNvSpPr>
          <p:nvPr>
            <p:ph type="title"/>
          </p:nvPr>
        </p:nvSpPr>
        <p:spPr/>
        <p:txBody>
          <a:bodyPr/>
          <a:lstStyle/>
          <a:p>
            <a:r>
              <a:rPr lang="ja-JP" altLang="en-US"/>
              <a:t>マスター タイトルの書式設定</a:t>
            </a:r>
            <a:endParaRPr lang="en-US" dirty="0"/>
          </a:p>
        </p:txBody>
      </p:sp>
      <p:sp>
        <p:nvSpPr>
          <p:cNvPr id="1096"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7" name="Date Placeholder 3"/>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98" name="Footer Placeholder 4"/>
          <p:cNvSpPr>
            <a:spLocks noGrp="1"/>
          </p:cNvSpPr>
          <p:nvPr>
            <p:ph type="ftr" sz="quarter" idx="11"/>
          </p:nvPr>
        </p:nvSpPr>
        <p:spPr/>
        <p:txBody>
          <a:bodyPr/>
          <a:lstStyle/>
          <a:p>
            <a:endParaRPr kumimoji="1" lang="ja-JP" altLang="en-US"/>
          </a:p>
        </p:txBody>
      </p:sp>
      <p:sp>
        <p:nvSpPr>
          <p:cNvPr id="1099" name="Slide Number Placeholder 5"/>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3148950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101" name="Vertical Title 1"/>
          <p:cNvSpPr>
            <a:spLocks noGrp="1"/>
          </p:cNvSpPr>
          <p:nvPr>
            <p:ph type="title" orient="vert"/>
          </p:nvPr>
        </p:nvSpPr>
        <p:spPr>
          <a:xfrm>
            <a:off x="4907757" y="527405"/>
            <a:ext cx="1478756" cy="8394877"/>
          </a:xfrm>
        </p:spPr>
        <p:txBody>
          <a:bodyPr vert="eaVert"/>
          <a:lstStyle/>
          <a:p>
            <a:r>
              <a:rPr lang="ja-JP" altLang="en-US"/>
              <a:t>マスター タイトルの書式設定</a:t>
            </a:r>
            <a:endParaRPr lang="en-US" dirty="0"/>
          </a:p>
        </p:txBody>
      </p:sp>
      <p:sp>
        <p:nvSpPr>
          <p:cNvPr id="1102" name="Vertical Text Placeholder 2"/>
          <p:cNvSpPr>
            <a:spLocks noGrp="1"/>
          </p:cNvSpPr>
          <p:nvPr>
            <p:ph type="body" orient="vert" idx="1"/>
          </p:nvPr>
        </p:nvSpPr>
        <p:spPr>
          <a:xfrm>
            <a:off x="471488" y="527405"/>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03" name="Date Placeholder 3"/>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104" name="Footer Placeholder 4"/>
          <p:cNvSpPr>
            <a:spLocks noGrp="1"/>
          </p:cNvSpPr>
          <p:nvPr>
            <p:ph type="ftr" sz="quarter" idx="11"/>
          </p:nvPr>
        </p:nvSpPr>
        <p:spPr/>
        <p:txBody>
          <a:bodyPr/>
          <a:lstStyle/>
          <a:p>
            <a:endParaRPr kumimoji="1" lang="ja-JP" altLang="en-US"/>
          </a:p>
        </p:txBody>
      </p:sp>
      <p:sp>
        <p:nvSpPr>
          <p:cNvPr id="1105" name="Slide Number Placeholder 5"/>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86305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8" name="Title 1"/>
          <p:cNvSpPr>
            <a:spLocks noGrp="1"/>
          </p:cNvSpPr>
          <p:nvPr>
            <p:ph type="ctrTitle"/>
          </p:nvPr>
        </p:nvSpPr>
        <p:spPr>
          <a:xfrm>
            <a:off x="514350" y="1621191"/>
            <a:ext cx="5829300" cy="3448756"/>
          </a:xfrm>
        </p:spPr>
        <p:txBody>
          <a:bodyPr anchor="b"/>
          <a:lstStyle>
            <a:lvl1pPr algn="ctr">
              <a:defRPr sz="4154"/>
            </a:lvl1pPr>
          </a:lstStyle>
          <a:p>
            <a:r>
              <a:rPr lang="ja-JP" altLang="en-US"/>
              <a:t>マスター タイトルの書式設定</a:t>
            </a:r>
            <a:endParaRPr lang="en-US" dirty="0"/>
          </a:p>
        </p:txBody>
      </p:sp>
      <p:sp>
        <p:nvSpPr>
          <p:cNvPr id="1039" name="Subtitle 2"/>
          <p:cNvSpPr>
            <a:spLocks noGrp="1"/>
          </p:cNvSpPr>
          <p:nvPr>
            <p:ph type="subTitle" idx="1"/>
          </p:nvPr>
        </p:nvSpPr>
        <p:spPr>
          <a:xfrm>
            <a:off x="857250" y="5202945"/>
            <a:ext cx="5143500" cy="2391657"/>
          </a:xfrm>
        </p:spPr>
        <p:txBody>
          <a:bodyPr/>
          <a:lstStyle>
            <a:lvl1pPr marL="0" indent="0" algn="ctr">
              <a:buNone/>
              <a:defRPr sz="1662"/>
            </a:lvl1pPr>
            <a:lvl2pPr marL="316531" indent="0" algn="ctr">
              <a:buNone/>
              <a:defRPr sz="1385"/>
            </a:lvl2pPr>
            <a:lvl3pPr marL="633062" indent="0" algn="ctr">
              <a:buNone/>
              <a:defRPr sz="1246"/>
            </a:lvl3pPr>
            <a:lvl4pPr marL="949593" indent="0" algn="ctr">
              <a:buNone/>
              <a:defRPr sz="1108"/>
            </a:lvl4pPr>
            <a:lvl5pPr marL="1266124" indent="0" algn="ctr">
              <a:buNone/>
              <a:defRPr sz="1108"/>
            </a:lvl5pPr>
            <a:lvl6pPr marL="1582655" indent="0" algn="ctr">
              <a:buNone/>
              <a:defRPr sz="1108"/>
            </a:lvl6pPr>
            <a:lvl7pPr marL="1899186" indent="0" algn="ctr">
              <a:buNone/>
              <a:defRPr sz="1108"/>
            </a:lvl7pPr>
            <a:lvl8pPr marL="2215717" indent="0" algn="ctr">
              <a:buNone/>
              <a:defRPr sz="1108"/>
            </a:lvl8pPr>
            <a:lvl9pPr marL="2532248" indent="0" algn="ctr">
              <a:buNone/>
              <a:defRPr sz="1108"/>
            </a:lvl9pPr>
          </a:lstStyle>
          <a:p>
            <a:r>
              <a:rPr lang="ja-JP" altLang="en-US"/>
              <a:t>マスター サブタイトルの書式設定</a:t>
            </a:r>
            <a:endParaRPr lang="en-US" dirty="0"/>
          </a:p>
        </p:txBody>
      </p:sp>
      <p:sp>
        <p:nvSpPr>
          <p:cNvPr id="1040" name="Date Placeholder 3"/>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41" name="Footer Placeholder 4"/>
          <p:cNvSpPr>
            <a:spLocks noGrp="1"/>
          </p:cNvSpPr>
          <p:nvPr>
            <p:ph type="ftr" sz="quarter" idx="11"/>
          </p:nvPr>
        </p:nvSpPr>
        <p:spPr/>
        <p:txBody>
          <a:bodyPr/>
          <a:lstStyle/>
          <a:p>
            <a:endParaRPr kumimoji="1" lang="ja-JP" altLang="en-US"/>
          </a:p>
        </p:txBody>
      </p:sp>
      <p:sp>
        <p:nvSpPr>
          <p:cNvPr id="1042" name="Slide Number Placeholder 5"/>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3530836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44" name="Title 1"/>
          <p:cNvSpPr>
            <a:spLocks noGrp="1"/>
          </p:cNvSpPr>
          <p:nvPr>
            <p:ph type="title"/>
          </p:nvPr>
        </p:nvSpPr>
        <p:spPr/>
        <p:txBody>
          <a:bodyPr/>
          <a:lstStyle/>
          <a:p>
            <a:r>
              <a:rPr lang="ja-JP" altLang="en-US"/>
              <a:t>マスター タイトルの書式設定</a:t>
            </a:r>
            <a:endParaRPr lang="en-US" dirty="0"/>
          </a:p>
        </p:txBody>
      </p:sp>
      <p:sp>
        <p:nvSpPr>
          <p:cNvPr id="1045"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46" name="Date Placeholder 3"/>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47" name="Footer Placeholder 4"/>
          <p:cNvSpPr>
            <a:spLocks noGrp="1"/>
          </p:cNvSpPr>
          <p:nvPr>
            <p:ph type="ftr" sz="quarter" idx="11"/>
          </p:nvPr>
        </p:nvSpPr>
        <p:spPr/>
        <p:txBody>
          <a:bodyPr/>
          <a:lstStyle/>
          <a:p>
            <a:endParaRPr kumimoji="1" lang="ja-JP" altLang="en-US"/>
          </a:p>
        </p:txBody>
      </p:sp>
      <p:sp>
        <p:nvSpPr>
          <p:cNvPr id="1048" name="Slide Number Placeholder 5"/>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50304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50" name="Title 1"/>
          <p:cNvSpPr>
            <a:spLocks noGrp="1"/>
          </p:cNvSpPr>
          <p:nvPr>
            <p:ph type="title"/>
          </p:nvPr>
        </p:nvSpPr>
        <p:spPr>
          <a:xfrm>
            <a:off x="467919" y="2469626"/>
            <a:ext cx="5915025" cy="4120620"/>
          </a:xfrm>
        </p:spPr>
        <p:txBody>
          <a:bodyPr anchor="b"/>
          <a:lstStyle>
            <a:lvl1pPr>
              <a:defRPr sz="4154"/>
            </a:lvl1pPr>
          </a:lstStyle>
          <a:p>
            <a:r>
              <a:rPr lang="ja-JP" altLang="en-US"/>
              <a:t>マスター タイトルの書式設定</a:t>
            </a:r>
            <a:endParaRPr lang="en-US" dirty="0"/>
          </a:p>
        </p:txBody>
      </p:sp>
      <p:sp>
        <p:nvSpPr>
          <p:cNvPr id="1051" name="Text Placeholder 2"/>
          <p:cNvSpPr>
            <a:spLocks noGrp="1"/>
          </p:cNvSpPr>
          <p:nvPr>
            <p:ph type="body" idx="1"/>
          </p:nvPr>
        </p:nvSpPr>
        <p:spPr>
          <a:xfrm>
            <a:off x="467919" y="6629227"/>
            <a:ext cx="5915025" cy="2166936"/>
          </a:xfrm>
        </p:spPr>
        <p:txBody>
          <a:bodyPr/>
          <a:lstStyle>
            <a:lvl1pPr marL="0" indent="0">
              <a:buNone/>
              <a:defRPr sz="1662">
                <a:solidFill>
                  <a:schemeClr val="tx1">
                    <a:tint val="82000"/>
                  </a:schemeClr>
                </a:solidFill>
              </a:defRPr>
            </a:lvl1pPr>
            <a:lvl2pPr marL="316531" indent="0">
              <a:buNone/>
              <a:defRPr sz="1385">
                <a:solidFill>
                  <a:schemeClr val="tx1">
                    <a:tint val="82000"/>
                  </a:schemeClr>
                </a:solidFill>
              </a:defRPr>
            </a:lvl2pPr>
            <a:lvl3pPr marL="633062" indent="0">
              <a:buNone/>
              <a:defRPr sz="1246">
                <a:solidFill>
                  <a:schemeClr val="tx1">
                    <a:tint val="82000"/>
                  </a:schemeClr>
                </a:solidFill>
              </a:defRPr>
            </a:lvl3pPr>
            <a:lvl4pPr marL="949593" indent="0">
              <a:buNone/>
              <a:defRPr sz="1108">
                <a:solidFill>
                  <a:schemeClr val="tx1">
                    <a:tint val="82000"/>
                  </a:schemeClr>
                </a:solidFill>
              </a:defRPr>
            </a:lvl4pPr>
            <a:lvl5pPr marL="1266124" indent="0">
              <a:buNone/>
              <a:defRPr sz="1108">
                <a:solidFill>
                  <a:schemeClr val="tx1">
                    <a:tint val="82000"/>
                  </a:schemeClr>
                </a:solidFill>
              </a:defRPr>
            </a:lvl5pPr>
            <a:lvl6pPr marL="1582655" indent="0">
              <a:buNone/>
              <a:defRPr sz="1108">
                <a:solidFill>
                  <a:schemeClr val="tx1">
                    <a:tint val="82000"/>
                  </a:schemeClr>
                </a:solidFill>
              </a:defRPr>
            </a:lvl6pPr>
            <a:lvl7pPr marL="1899186" indent="0">
              <a:buNone/>
              <a:defRPr sz="1108">
                <a:solidFill>
                  <a:schemeClr val="tx1">
                    <a:tint val="82000"/>
                  </a:schemeClr>
                </a:solidFill>
              </a:defRPr>
            </a:lvl7pPr>
            <a:lvl8pPr marL="2215717" indent="0">
              <a:buNone/>
              <a:defRPr sz="1108">
                <a:solidFill>
                  <a:schemeClr val="tx1">
                    <a:tint val="82000"/>
                  </a:schemeClr>
                </a:solidFill>
              </a:defRPr>
            </a:lvl8pPr>
            <a:lvl9pPr marL="2532248" indent="0">
              <a:buNone/>
              <a:defRPr sz="1108">
                <a:solidFill>
                  <a:schemeClr val="tx1">
                    <a:tint val="82000"/>
                  </a:schemeClr>
                </a:solidFill>
              </a:defRPr>
            </a:lvl9pPr>
          </a:lstStyle>
          <a:p>
            <a:pPr lvl="0"/>
            <a:r>
              <a:rPr lang="ja-JP" altLang="en-US"/>
              <a:t>マスター テキストの書式設定</a:t>
            </a:r>
          </a:p>
        </p:txBody>
      </p:sp>
      <p:sp>
        <p:nvSpPr>
          <p:cNvPr id="1052" name="Date Placeholder 3"/>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53" name="Footer Placeholder 4"/>
          <p:cNvSpPr>
            <a:spLocks noGrp="1"/>
          </p:cNvSpPr>
          <p:nvPr>
            <p:ph type="ftr" sz="quarter" idx="11"/>
          </p:nvPr>
        </p:nvSpPr>
        <p:spPr/>
        <p:txBody>
          <a:bodyPr/>
          <a:lstStyle/>
          <a:p>
            <a:endParaRPr kumimoji="1" lang="ja-JP" altLang="en-US"/>
          </a:p>
        </p:txBody>
      </p:sp>
      <p:sp>
        <p:nvSpPr>
          <p:cNvPr id="1054" name="Slide Number Placeholder 5"/>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2970588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56" name="Title 1"/>
          <p:cNvSpPr>
            <a:spLocks noGrp="1"/>
          </p:cNvSpPr>
          <p:nvPr>
            <p:ph type="title"/>
          </p:nvPr>
        </p:nvSpPr>
        <p:spPr/>
        <p:txBody>
          <a:bodyPr/>
          <a:lstStyle/>
          <a:p>
            <a:r>
              <a:rPr lang="ja-JP" altLang="en-US"/>
              <a:t>マスター タイトルの書式設定</a:t>
            </a:r>
            <a:endParaRPr lang="en-US" dirty="0"/>
          </a:p>
        </p:txBody>
      </p:sp>
      <p:sp>
        <p:nvSpPr>
          <p:cNvPr id="1057"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8"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Date Placeholder 4"/>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60" name="Footer Placeholder 5"/>
          <p:cNvSpPr>
            <a:spLocks noGrp="1"/>
          </p:cNvSpPr>
          <p:nvPr>
            <p:ph type="ftr" sz="quarter" idx="11"/>
          </p:nvPr>
        </p:nvSpPr>
        <p:spPr/>
        <p:txBody>
          <a:bodyPr/>
          <a:lstStyle/>
          <a:p>
            <a:endParaRPr kumimoji="1" lang="ja-JP" altLang="en-US"/>
          </a:p>
        </p:txBody>
      </p:sp>
      <p:sp>
        <p:nvSpPr>
          <p:cNvPr id="1061" name="Slide Number Placeholder 6"/>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2556767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63" name="Title 1"/>
          <p:cNvSpPr>
            <a:spLocks noGrp="1"/>
          </p:cNvSpPr>
          <p:nvPr>
            <p:ph type="title"/>
          </p:nvPr>
        </p:nvSpPr>
        <p:spPr>
          <a:xfrm>
            <a:off x="472384" y="527406"/>
            <a:ext cx="5915025" cy="1914702"/>
          </a:xfrm>
        </p:spPr>
        <p:txBody>
          <a:bodyPr/>
          <a:lstStyle/>
          <a:p>
            <a:r>
              <a:rPr lang="ja-JP" altLang="en-US"/>
              <a:t>マスター タイトルの書式設定</a:t>
            </a:r>
            <a:endParaRPr lang="en-US" dirty="0"/>
          </a:p>
        </p:txBody>
      </p:sp>
      <p:sp>
        <p:nvSpPr>
          <p:cNvPr id="1064" name="Text Placeholder 2"/>
          <p:cNvSpPr>
            <a:spLocks noGrp="1"/>
          </p:cNvSpPr>
          <p:nvPr>
            <p:ph type="body" idx="1"/>
          </p:nvPr>
        </p:nvSpPr>
        <p:spPr>
          <a:xfrm>
            <a:off x="472381" y="2428348"/>
            <a:ext cx="2901255" cy="1190095"/>
          </a:xfrm>
        </p:spPr>
        <p:txBody>
          <a:bodyPr anchor="b"/>
          <a:lstStyle>
            <a:lvl1pPr marL="0" indent="0">
              <a:buNone/>
              <a:defRPr sz="1662" b="1"/>
            </a:lvl1pPr>
            <a:lvl2pPr marL="316531" indent="0">
              <a:buNone/>
              <a:defRPr sz="1385" b="1"/>
            </a:lvl2pPr>
            <a:lvl3pPr marL="633062" indent="0">
              <a:buNone/>
              <a:defRPr sz="1246" b="1"/>
            </a:lvl3pPr>
            <a:lvl4pPr marL="949593" indent="0">
              <a:buNone/>
              <a:defRPr sz="1108" b="1"/>
            </a:lvl4pPr>
            <a:lvl5pPr marL="1266124" indent="0">
              <a:buNone/>
              <a:defRPr sz="1108" b="1"/>
            </a:lvl5pPr>
            <a:lvl6pPr marL="1582655" indent="0">
              <a:buNone/>
              <a:defRPr sz="1108" b="1"/>
            </a:lvl6pPr>
            <a:lvl7pPr marL="1899186" indent="0">
              <a:buNone/>
              <a:defRPr sz="1108" b="1"/>
            </a:lvl7pPr>
            <a:lvl8pPr marL="2215717" indent="0">
              <a:buNone/>
              <a:defRPr sz="1108" b="1"/>
            </a:lvl8pPr>
            <a:lvl9pPr marL="2532248" indent="0">
              <a:buNone/>
              <a:defRPr sz="1108" b="1"/>
            </a:lvl9pPr>
          </a:lstStyle>
          <a:p>
            <a:pPr lvl="0"/>
            <a:r>
              <a:rPr lang="ja-JP" altLang="en-US"/>
              <a:t>マスター テキストの書式設定</a:t>
            </a:r>
          </a:p>
        </p:txBody>
      </p:sp>
      <p:sp>
        <p:nvSpPr>
          <p:cNvPr id="1065" name="Content Placeholder 3"/>
          <p:cNvSpPr>
            <a:spLocks noGrp="1"/>
          </p:cNvSpPr>
          <p:nvPr>
            <p:ph sz="half" idx="2"/>
          </p:nvPr>
        </p:nvSpPr>
        <p:spPr>
          <a:xfrm>
            <a:off x="472381" y="3618443"/>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6" name="Text Placeholder 4"/>
          <p:cNvSpPr>
            <a:spLocks noGrp="1"/>
          </p:cNvSpPr>
          <p:nvPr>
            <p:ph type="body" sz="quarter" idx="3"/>
          </p:nvPr>
        </p:nvSpPr>
        <p:spPr>
          <a:xfrm>
            <a:off x="3471866" y="2428348"/>
            <a:ext cx="2915543" cy="1190095"/>
          </a:xfrm>
        </p:spPr>
        <p:txBody>
          <a:bodyPr anchor="b"/>
          <a:lstStyle>
            <a:lvl1pPr marL="0" indent="0">
              <a:buNone/>
              <a:defRPr sz="1662" b="1"/>
            </a:lvl1pPr>
            <a:lvl2pPr marL="316531" indent="0">
              <a:buNone/>
              <a:defRPr sz="1385" b="1"/>
            </a:lvl2pPr>
            <a:lvl3pPr marL="633062" indent="0">
              <a:buNone/>
              <a:defRPr sz="1246" b="1"/>
            </a:lvl3pPr>
            <a:lvl4pPr marL="949593" indent="0">
              <a:buNone/>
              <a:defRPr sz="1108" b="1"/>
            </a:lvl4pPr>
            <a:lvl5pPr marL="1266124" indent="0">
              <a:buNone/>
              <a:defRPr sz="1108" b="1"/>
            </a:lvl5pPr>
            <a:lvl6pPr marL="1582655" indent="0">
              <a:buNone/>
              <a:defRPr sz="1108" b="1"/>
            </a:lvl6pPr>
            <a:lvl7pPr marL="1899186" indent="0">
              <a:buNone/>
              <a:defRPr sz="1108" b="1"/>
            </a:lvl7pPr>
            <a:lvl8pPr marL="2215717" indent="0">
              <a:buNone/>
              <a:defRPr sz="1108" b="1"/>
            </a:lvl8pPr>
            <a:lvl9pPr marL="2532248" indent="0">
              <a:buNone/>
              <a:defRPr sz="1108" b="1"/>
            </a:lvl9pPr>
          </a:lstStyle>
          <a:p>
            <a:pPr lvl="0"/>
            <a:r>
              <a:rPr lang="ja-JP" altLang="en-US"/>
              <a:t>マスター テキストの書式設定</a:t>
            </a:r>
          </a:p>
        </p:txBody>
      </p:sp>
      <p:sp>
        <p:nvSpPr>
          <p:cNvPr id="1067" name="Content Placeholder 5"/>
          <p:cNvSpPr>
            <a:spLocks noGrp="1"/>
          </p:cNvSpPr>
          <p:nvPr>
            <p:ph sz="quarter" idx="4"/>
          </p:nvPr>
        </p:nvSpPr>
        <p:spPr>
          <a:xfrm>
            <a:off x="3471866" y="3618443"/>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8" name="Date Placeholder 6"/>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69" name="Footer Placeholder 7"/>
          <p:cNvSpPr>
            <a:spLocks noGrp="1"/>
          </p:cNvSpPr>
          <p:nvPr>
            <p:ph type="ftr" sz="quarter" idx="11"/>
          </p:nvPr>
        </p:nvSpPr>
        <p:spPr/>
        <p:txBody>
          <a:bodyPr/>
          <a:lstStyle/>
          <a:p>
            <a:endParaRPr kumimoji="1" lang="ja-JP" altLang="en-US"/>
          </a:p>
        </p:txBody>
      </p:sp>
      <p:sp>
        <p:nvSpPr>
          <p:cNvPr id="1070" name="Slide Number Placeholder 8"/>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1659006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72" name="Title 1"/>
          <p:cNvSpPr>
            <a:spLocks noGrp="1"/>
          </p:cNvSpPr>
          <p:nvPr>
            <p:ph type="title"/>
          </p:nvPr>
        </p:nvSpPr>
        <p:spPr/>
        <p:txBody>
          <a:bodyPr/>
          <a:lstStyle/>
          <a:p>
            <a:r>
              <a:rPr lang="ja-JP" altLang="en-US"/>
              <a:t>マスター タイトルの書式設定</a:t>
            </a:r>
            <a:endParaRPr lang="en-US" dirty="0"/>
          </a:p>
        </p:txBody>
      </p:sp>
      <p:sp>
        <p:nvSpPr>
          <p:cNvPr id="1073" name="Date Placeholder 2"/>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74" name="Footer Placeholder 3"/>
          <p:cNvSpPr>
            <a:spLocks noGrp="1"/>
          </p:cNvSpPr>
          <p:nvPr>
            <p:ph type="ftr" sz="quarter" idx="11"/>
          </p:nvPr>
        </p:nvSpPr>
        <p:spPr/>
        <p:txBody>
          <a:bodyPr/>
          <a:lstStyle/>
          <a:p>
            <a:endParaRPr kumimoji="1" lang="ja-JP" altLang="en-US"/>
          </a:p>
        </p:txBody>
      </p:sp>
      <p:sp>
        <p:nvSpPr>
          <p:cNvPr id="1075" name="Slide Number Placeholder 4"/>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117769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7" name="Date Placeholder 1"/>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78" name="Footer Placeholder 2"/>
          <p:cNvSpPr>
            <a:spLocks noGrp="1"/>
          </p:cNvSpPr>
          <p:nvPr>
            <p:ph type="ftr" sz="quarter" idx="11"/>
          </p:nvPr>
        </p:nvSpPr>
        <p:spPr/>
        <p:txBody>
          <a:bodyPr/>
          <a:lstStyle/>
          <a:p>
            <a:endParaRPr kumimoji="1" lang="ja-JP" altLang="en-US"/>
          </a:p>
        </p:txBody>
      </p:sp>
      <p:sp>
        <p:nvSpPr>
          <p:cNvPr id="1079" name="Slide Number Placeholder 3"/>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198700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215"/>
            </a:lvl1pPr>
          </a:lstStyle>
          <a:p>
            <a:r>
              <a:rPr lang="ja-JP" altLang="en-US"/>
              <a:t>マスター タイトルの書式設定</a:t>
            </a:r>
            <a:endParaRPr lang="en-US" dirty="0"/>
          </a:p>
        </p:txBody>
      </p:sp>
      <p:sp>
        <p:nvSpPr>
          <p:cNvPr id="1082" name="Content Placeholder 2"/>
          <p:cNvSpPr>
            <a:spLocks noGrp="1"/>
          </p:cNvSpPr>
          <p:nvPr>
            <p:ph idx="1"/>
          </p:nvPr>
        </p:nvSpPr>
        <p:spPr>
          <a:xfrm>
            <a:off x="2915546" y="1426285"/>
            <a:ext cx="3471863" cy="7039681"/>
          </a:xfrm>
        </p:spPr>
        <p:txBody>
          <a:bodyPr/>
          <a:lstStyle>
            <a:lvl1pPr>
              <a:defRPr sz="2215"/>
            </a:lvl1pPr>
            <a:lvl2pPr>
              <a:defRPr sz="1939"/>
            </a:lvl2pPr>
            <a:lvl3pPr>
              <a:defRPr sz="1662"/>
            </a:lvl3pPr>
            <a:lvl4pPr>
              <a:defRPr sz="1385"/>
            </a:lvl4pPr>
            <a:lvl5pPr>
              <a:defRPr sz="1385"/>
            </a:lvl5pPr>
            <a:lvl6pPr>
              <a:defRPr sz="1385"/>
            </a:lvl6pPr>
            <a:lvl7pPr>
              <a:defRPr sz="1385"/>
            </a:lvl7pPr>
            <a:lvl8pPr>
              <a:defRPr sz="1385"/>
            </a:lvl8pPr>
            <a:lvl9pPr>
              <a:defRPr sz="138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3" name="Text Placeholder 3"/>
          <p:cNvSpPr>
            <a:spLocks noGrp="1"/>
          </p:cNvSpPr>
          <p:nvPr>
            <p:ph type="body" sz="half" idx="2"/>
          </p:nvPr>
        </p:nvSpPr>
        <p:spPr>
          <a:xfrm>
            <a:off x="472381" y="2971802"/>
            <a:ext cx="2211884" cy="5505627"/>
          </a:xfrm>
        </p:spPr>
        <p:txBody>
          <a:bodyPr/>
          <a:lstStyle>
            <a:lvl1pPr marL="0" indent="0">
              <a:buNone/>
              <a:defRPr sz="1108"/>
            </a:lvl1pPr>
            <a:lvl2pPr marL="316531" indent="0">
              <a:buNone/>
              <a:defRPr sz="969"/>
            </a:lvl2pPr>
            <a:lvl3pPr marL="633062" indent="0">
              <a:buNone/>
              <a:defRPr sz="831"/>
            </a:lvl3pPr>
            <a:lvl4pPr marL="949593" indent="0">
              <a:buNone/>
              <a:defRPr sz="692"/>
            </a:lvl4pPr>
            <a:lvl5pPr marL="1266124" indent="0">
              <a:buNone/>
              <a:defRPr sz="692"/>
            </a:lvl5pPr>
            <a:lvl6pPr marL="1582655" indent="0">
              <a:buNone/>
              <a:defRPr sz="692"/>
            </a:lvl6pPr>
            <a:lvl7pPr marL="1899186" indent="0">
              <a:buNone/>
              <a:defRPr sz="692"/>
            </a:lvl7pPr>
            <a:lvl8pPr marL="2215717" indent="0">
              <a:buNone/>
              <a:defRPr sz="692"/>
            </a:lvl8pPr>
            <a:lvl9pPr marL="2532248" indent="0">
              <a:buNone/>
              <a:defRPr sz="692"/>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051F5B3A-DAE0-48A3-BF79-321EE25207CE}" type="datetimeFigureOut">
              <a:rPr kumimoji="1" lang="ja-JP" altLang="en-US" smtClean="0"/>
              <a:t>2024/8/30</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1027452639"/>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png" /><Relationship Id="rId3" Type="http://schemas.openxmlformats.org/officeDocument/2006/relationships/theme" Target="../theme/theme1.xml" /></Relationships>
</file>

<file path=ppt/slideMasters/_rels/slideMaster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Layout" Target="../slideLayouts/slideLayout3.xml" /><Relationship Id="rId3" Type="http://schemas.openxmlformats.org/officeDocument/2006/relationships/slideLayout" Target="../slideLayouts/slideLayout4.xml" /><Relationship Id="rId4" Type="http://schemas.openxmlformats.org/officeDocument/2006/relationships/slideLayout" Target="../slideLayouts/slideLayout5.xml" /><Relationship Id="rId5" Type="http://schemas.openxmlformats.org/officeDocument/2006/relationships/slideLayout" Target="../slideLayouts/slideLayout6.xml" /><Relationship Id="rId6" Type="http://schemas.openxmlformats.org/officeDocument/2006/relationships/slideLayout" Target="../slideLayouts/slideLayout7.xml" /><Relationship Id="rId7" Type="http://schemas.openxmlformats.org/officeDocument/2006/relationships/slideLayout" Target="../slideLayouts/slideLayout8.xml" /><Relationship Id="rId8" Type="http://schemas.openxmlformats.org/officeDocument/2006/relationships/slideLayout" Target="../slideLayouts/slideLayout9.xml" /><Relationship Id="rId9" Type="http://schemas.openxmlformats.org/officeDocument/2006/relationships/slideLayout" Target="../slideLayouts/slideLayout10.xml" /><Relationship Id="rId10" Type="http://schemas.openxmlformats.org/officeDocument/2006/relationships/slideLayout" Target="../slideLayouts/slideLayout11.xml" /><Relationship Id="rId11" Type="http://schemas.openxmlformats.org/officeDocument/2006/relationships/slideLayout" Target="../slideLayouts/slideLayout12.xml" /><Relationship Id="rId12"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0" name=""/>
        <p:cNvGrpSpPr/>
        <p:nvPr/>
      </p:nvGrpSpPr>
      <p:grpSpPr>
        <a:xfrm>
          <a:off x="0" y="0"/>
          <a:ext cx="0" cy="0"/>
          <a:chOff x="0" y="0"/>
          <a:chExt cx="0" cy="0"/>
        </a:xfrm>
      </p:grpSpPr>
      <p:pic>
        <p:nvPicPr>
          <p:cNvPr id="1025" name="Picture 14" descr="Ｊｅｋｉロゴ"/>
          <p:cNvPicPr>
            <a:picLocks noChangeAspect="1" noChangeArrowheads="1"/>
          </p:cNvPicPr>
          <p:nvPr/>
        </p:nvPicPr>
        <p:blipFill>
          <a:blip r:embed="rId2"/>
          <a:stretch>
            <a:fillRect/>
          </a:stretch>
        </p:blipFill>
        <p:spPr>
          <a:xfrm>
            <a:off x="5273187" y="9424458"/>
            <a:ext cx="1566130" cy="376061"/>
          </a:xfrm>
          <a:prstGeom prst="rect">
            <a:avLst/>
          </a:prstGeom>
          <a:noFill/>
          <a:ln>
            <a:noFill/>
          </a:ln>
        </p:spPr>
      </p:pic>
      <p:sp>
        <p:nvSpPr>
          <p:cNvPr id="1026" name="AutoShape 15"/>
          <p:cNvSpPr>
            <a:spLocks noChangeArrowheads="1"/>
          </p:cNvSpPr>
          <p:nvPr/>
        </p:nvSpPr>
        <p:spPr>
          <a:xfrm>
            <a:off x="47259" y="64206"/>
            <a:ext cx="541826" cy="1043341"/>
          </a:xfrm>
          <a:prstGeom prst="roundRect">
            <a:avLst>
              <a:gd name="adj" fmla="val 16667"/>
            </a:avLst>
          </a:prstGeom>
          <a:solidFill>
            <a:srgbClr val="339966"/>
          </a:solidFill>
          <a:ln>
            <a:noFill/>
          </a:ln>
          <a:effectLst>
            <a:prstShdw prst="shdw17" dist="17961" dir="2700000">
              <a:srgbClr val="1F5C3D"/>
            </a:prstShdw>
          </a:effec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defRPr/>
            </a:pPr>
            <a:endParaRPr lang="ja-JP" altLang="ja-JP" sz="2600">
              <a:solidFill>
                <a:srgbClr val="000000"/>
              </a:solidFill>
              <a:latin typeface="Arial" charset="0"/>
            </a:endParaRPr>
          </a:p>
        </p:txBody>
      </p:sp>
      <p:sp>
        <p:nvSpPr>
          <p:cNvPr id="1027" name="AutoShape 17"/>
          <p:cNvSpPr>
            <a:spLocks noChangeArrowheads="1"/>
          </p:cNvSpPr>
          <p:nvPr/>
        </p:nvSpPr>
        <p:spPr>
          <a:xfrm>
            <a:off x="86825" y="9218083"/>
            <a:ext cx="6731610" cy="103188"/>
          </a:xfrm>
          <a:prstGeom prst="roundRect">
            <a:avLst>
              <a:gd name="adj" fmla="val 16667"/>
            </a:avLst>
          </a:prstGeom>
          <a:solidFill>
            <a:srgbClr val="CCFFCC">
              <a:alpha val="61960"/>
            </a:srgbClr>
          </a:solidFill>
          <a:ln>
            <a:noFill/>
          </a:ln>
          <a:effectLst>
            <a:prstShdw prst="shdw17" dist="17961" dir="2700000">
              <a:srgbClr val="7A997A"/>
            </a:prstShdw>
          </a:effec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defRPr/>
            </a:pPr>
            <a:endParaRPr lang="ja-JP" altLang="ja-JP" sz="2600">
              <a:solidFill>
                <a:srgbClr val="000000"/>
              </a:solidFill>
              <a:latin typeface="Arial" charset="0"/>
            </a:endParaRPr>
          </a:p>
        </p:txBody>
      </p:sp>
      <p:sp>
        <p:nvSpPr>
          <p:cNvPr id="1028" name="AutoShape 18"/>
          <p:cNvSpPr>
            <a:spLocks noChangeArrowheads="1"/>
          </p:cNvSpPr>
          <p:nvPr/>
        </p:nvSpPr>
        <p:spPr>
          <a:xfrm>
            <a:off x="686900" y="64206"/>
            <a:ext cx="6032622" cy="1043341"/>
          </a:xfrm>
          <a:prstGeom prst="roundRect">
            <a:avLst>
              <a:gd name="adj" fmla="val 16667"/>
            </a:avLst>
          </a:prstGeom>
          <a:solidFill>
            <a:srgbClr val="CCFFCC">
              <a:alpha val="56078"/>
            </a:srgbClr>
          </a:solidFill>
          <a:ln>
            <a:noFill/>
          </a:ln>
          <a:effectLst>
            <a:prstShdw prst="shdw17" dist="17961" dir="2700000">
              <a:srgbClr val="7A997A"/>
            </a:prstShdw>
          </a:effec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defRPr/>
            </a:pPr>
            <a:endParaRPr lang="ja-JP" altLang="ja-JP" sz="2600">
              <a:solidFill>
                <a:srgbClr val="000000"/>
              </a:solidFill>
              <a:latin typeface="Arial" charset="0"/>
            </a:endParaRPr>
          </a:p>
        </p:txBody>
      </p:sp>
      <p:sp>
        <p:nvSpPr>
          <p:cNvPr id="1029" name="Text Box 20"/>
          <p:cNvSpPr txBox="1">
            <a:spLocks noChangeArrowheads="1"/>
          </p:cNvSpPr>
          <p:nvPr/>
        </p:nvSpPr>
        <p:spPr>
          <a:xfrm>
            <a:off x="39566" y="9424459"/>
            <a:ext cx="2542076" cy="492635"/>
          </a:xfrm>
          <a:prstGeom prst="rect">
            <a:avLst/>
          </a:prstGeom>
          <a:noFill/>
          <a:ln>
            <a:noFill/>
          </a:ln>
        </p:spPr>
        <p:txBody>
          <a:bodyPr>
            <a:spAutoFit/>
          </a:bodyPr>
          <a:lstStyle>
            <a:lvl1pPr eaLnBrk="0" hangingPunct="0">
              <a:defRPr>
                <a:solidFill>
                  <a:srgbClr val="000000"/>
                </a:solidFill>
                <a:latin typeface="HG丸ｺﾞｼｯｸM-PRO" pitchFamily="50" charset="-128"/>
                <a:ea typeface="HG丸ｺﾞｼｯｸM-PRO" pitchFamily="50" charset="-128"/>
              </a:defRPr>
            </a:lvl1pPr>
            <a:lvl2pPr marL="742950" indent="-285750" eaLnBrk="0" hangingPunct="0">
              <a:defRPr>
                <a:solidFill>
                  <a:srgbClr val="000000"/>
                </a:solidFill>
                <a:latin typeface="HG丸ｺﾞｼｯｸM-PRO" pitchFamily="50" charset="-128"/>
                <a:ea typeface="HG丸ｺﾞｼｯｸM-PRO" pitchFamily="50" charset="-128"/>
              </a:defRPr>
            </a:lvl2pPr>
            <a:lvl3pPr marL="1143000" indent="-228600" eaLnBrk="0" hangingPunct="0">
              <a:defRPr>
                <a:solidFill>
                  <a:srgbClr val="000000"/>
                </a:solidFill>
                <a:latin typeface="HG丸ｺﾞｼｯｸM-PRO" pitchFamily="50" charset="-128"/>
                <a:ea typeface="HG丸ｺﾞｼｯｸM-PRO" pitchFamily="50" charset="-128"/>
              </a:defRPr>
            </a:lvl3pPr>
            <a:lvl4pPr marL="1600200" indent="-228600" eaLnBrk="0" hangingPunct="0">
              <a:defRPr>
                <a:solidFill>
                  <a:srgbClr val="000000"/>
                </a:solidFill>
                <a:latin typeface="HG丸ｺﾞｼｯｸM-PRO" pitchFamily="50" charset="-128"/>
                <a:ea typeface="HG丸ｺﾞｼｯｸM-PRO" pitchFamily="50" charset="-128"/>
              </a:defRPr>
            </a:lvl4pPr>
            <a:lvl5pPr marL="2057400" indent="-228600" eaLnBrk="0" hangingPunct="0">
              <a:defRPr>
                <a:solidFill>
                  <a:srgbClr val="000000"/>
                </a:solidFill>
                <a:latin typeface="HG丸ｺﾞｼｯｸM-PRO" pitchFamily="50" charset="-128"/>
                <a:ea typeface="HG丸ｺﾞｼｯｸM-PRO" pitchFamily="50" charset="-128"/>
              </a:defRPr>
            </a:lvl5pPr>
            <a:lvl6pPr marL="2514600" indent="-228600" algn="ctr" eaLnBrk="0" fontAlgn="base" hangingPunct="0">
              <a:spcBef>
                <a:spcPct val="20000"/>
              </a:spcBef>
              <a:spcAft>
                <a:spcPct val="0"/>
              </a:spcAft>
              <a:defRPr>
                <a:solidFill>
                  <a:srgbClr val="000000"/>
                </a:solidFill>
                <a:latin typeface="HG丸ｺﾞｼｯｸM-PRO" pitchFamily="50" charset="-128"/>
                <a:ea typeface="HG丸ｺﾞｼｯｸM-PRO" pitchFamily="50" charset="-128"/>
              </a:defRPr>
            </a:lvl6pPr>
            <a:lvl7pPr marL="2971800" indent="-228600" algn="ctr" eaLnBrk="0" fontAlgn="base" hangingPunct="0">
              <a:spcBef>
                <a:spcPct val="20000"/>
              </a:spcBef>
              <a:spcAft>
                <a:spcPct val="0"/>
              </a:spcAft>
              <a:defRPr>
                <a:solidFill>
                  <a:srgbClr val="000000"/>
                </a:solidFill>
                <a:latin typeface="HG丸ｺﾞｼｯｸM-PRO" pitchFamily="50" charset="-128"/>
                <a:ea typeface="HG丸ｺﾞｼｯｸM-PRO" pitchFamily="50" charset="-128"/>
              </a:defRPr>
            </a:lvl7pPr>
            <a:lvl8pPr marL="3429000" indent="-228600" algn="ctr" eaLnBrk="0" fontAlgn="base" hangingPunct="0">
              <a:spcBef>
                <a:spcPct val="20000"/>
              </a:spcBef>
              <a:spcAft>
                <a:spcPct val="0"/>
              </a:spcAft>
              <a:defRPr>
                <a:solidFill>
                  <a:srgbClr val="000000"/>
                </a:solidFill>
                <a:latin typeface="HG丸ｺﾞｼｯｸM-PRO" pitchFamily="50" charset="-128"/>
                <a:ea typeface="HG丸ｺﾞｼｯｸM-PRO" pitchFamily="50" charset="-128"/>
              </a:defRPr>
            </a:lvl8pPr>
            <a:lvl9pPr marL="3886200" indent="-228600" algn="ctr" eaLnBrk="0" fontAlgn="base" hangingPunct="0">
              <a:spcBef>
                <a:spcPct val="20000"/>
              </a:spcBef>
              <a:spcAft>
                <a:spcPct val="0"/>
              </a:spcAft>
              <a:defRPr>
                <a:solidFill>
                  <a:srgbClr val="000000"/>
                </a:solidFill>
                <a:latin typeface="HG丸ｺﾞｼｯｸM-PRO" pitchFamily="50" charset="-128"/>
                <a:ea typeface="HG丸ｺﾞｼｯｸM-PRO" pitchFamily="50" charset="-128"/>
              </a:defRPr>
            </a:lvl9pPr>
          </a:lstStyle>
          <a:p>
            <a:pPr eaLnBrk="1" hangingPunct="1">
              <a:defRPr/>
            </a:pPr>
            <a:r>
              <a:rPr lang="en-US" altLang="ja-JP" sz="867">
                <a:solidFill>
                  <a:srgbClr val="00CC66"/>
                </a:solidFill>
                <a:latin typeface="Arial" charset="0"/>
                <a:ea typeface="ＭＳ Ｐゴシック" charset="-128"/>
              </a:rPr>
              <a:t>2013/4/1</a:t>
            </a:r>
            <a:r>
              <a:rPr lang="ja-JP" altLang="en-US" sz="867">
                <a:solidFill>
                  <a:srgbClr val="00CC66"/>
                </a:solidFill>
                <a:latin typeface="Arial" charset="0"/>
                <a:ea typeface="ＭＳ Ｐゴシック" charset="-128"/>
              </a:rPr>
              <a:t>現在の媒体情報です。</a:t>
            </a:r>
          </a:p>
          <a:p>
            <a:pPr eaLnBrk="1" hangingPunct="1">
              <a:defRPr/>
            </a:pPr>
            <a:r>
              <a:rPr lang="ja-JP" altLang="en-US" sz="867">
                <a:solidFill>
                  <a:srgbClr val="00CC66"/>
                </a:solidFill>
                <a:latin typeface="Arial" charset="0"/>
                <a:ea typeface="ＭＳ Ｐゴシック" charset="-128"/>
              </a:rPr>
              <a:t>情報内容は変更される場合がありますので、ご了承ください。</a:t>
            </a:r>
            <a:endParaRPr lang="ja-JP" altLang="en-US" sz="2600">
              <a:latin typeface="Arial"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7862" r:id="rId1"/>
  </p:sldLayoutIdLst>
  <p:hf hdr="0" ftr="0" dt="0"/>
  <p:txStyles>
    <p:titleStyle>
      <a:lvl1pPr algn="ctr" rtl="0" eaLnBrk="0" fontAlgn="base" hangingPunct="0">
        <a:spcBef>
          <a:spcPct val="0"/>
        </a:spcBef>
        <a:spcAft>
          <a:spcPct val="0"/>
        </a:spcAft>
        <a:defRPr kumimoji="1" sz="6355">
          <a:solidFill>
            <a:schemeClr val="tx2"/>
          </a:solidFill>
          <a:latin typeface="+mj-lt"/>
          <a:ea typeface="+mj-ea"/>
          <a:cs typeface="+mj-cs"/>
        </a:defRPr>
      </a:lvl1pPr>
      <a:lvl2pPr algn="ctr" rtl="0" eaLnBrk="0" fontAlgn="base" hangingPunct="0">
        <a:spcBef>
          <a:spcPct val="0"/>
        </a:spcBef>
        <a:spcAft>
          <a:spcPct val="0"/>
        </a:spcAft>
        <a:defRPr kumimoji="1" sz="6355">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6355">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6355">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6355">
          <a:solidFill>
            <a:schemeClr val="tx2"/>
          </a:solidFill>
          <a:latin typeface="Arial" charset="0"/>
          <a:ea typeface="ＭＳ Ｐゴシック" pitchFamily="50" charset="-128"/>
        </a:defRPr>
      </a:lvl5pPr>
      <a:lvl6pPr marL="660380" algn="ctr" rtl="0" fontAlgn="base">
        <a:spcBef>
          <a:spcPct val="0"/>
        </a:spcBef>
        <a:spcAft>
          <a:spcPct val="0"/>
        </a:spcAft>
        <a:defRPr kumimoji="1" sz="6355">
          <a:solidFill>
            <a:schemeClr val="tx2"/>
          </a:solidFill>
          <a:latin typeface="Arial" charset="0"/>
          <a:ea typeface="ＭＳ Ｐゴシック" pitchFamily="50" charset="-128"/>
        </a:defRPr>
      </a:lvl6pPr>
      <a:lvl7pPr marL="1320759" algn="ctr" rtl="0" fontAlgn="base">
        <a:spcBef>
          <a:spcPct val="0"/>
        </a:spcBef>
        <a:spcAft>
          <a:spcPct val="0"/>
        </a:spcAft>
        <a:defRPr kumimoji="1" sz="6355">
          <a:solidFill>
            <a:schemeClr val="tx2"/>
          </a:solidFill>
          <a:latin typeface="Arial" charset="0"/>
          <a:ea typeface="ＭＳ Ｐゴシック" pitchFamily="50" charset="-128"/>
        </a:defRPr>
      </a:lvl7pPr>
      <a:lvl8pPr marL="1981139" algn="ctr" rtl="0" fontAlgn="base">
        <a:spcBef>
          <a:spcPct val="0"/>
        </a:spcBef>
        <a:spcAft>
          <a:spcPct val="0"/>
        </a:spcAft>
        <a:defRPr kumimoji="1" sz="6355">
          <a:solidFill>
            <a:schemeClr val="tx2"/>
          </a:solidFill>
          <a:latin typeface="Arial" charset="0"/>
          <a:ea typeface="ＭＳ Ｐゴシック" pitchFamily="50" charset="-128"/>
        </a:defRPr>
      </a:lvl8pPr>
      <a:lvl9pPr marL="2641519" algn="ctr" rtl="0" fontAlgn="base">
        <a:spcBef>
          <a:spcPct val="0"/>
        </a:spcBef>
        <a:spcAft>
          <a:spcPct val="0"/>
        </a:spcAft>
        <a:defRPr kumimoji="1" sz="6355">
          <a:solidFill>
            <a:schemeClr val="tx2"/>
          </a:solidFill>
          <a:latin typeface="Arial" charset="0"/>
          <a:ea typeface="ＭＳ Ｐゴシック" pitchFamily="50" charset="-128"/>
        </a:defRPr>
      </a:lvl9pPr>
    </p:titleStyle>
    <p:bodyStyle>
      <a:lvl1pPr marL="495285" indent="-495285" algn="l" rtl="0" eaLnBrk="0" fontAlgn="base" hangingPunct="0">
        <a:spcBef>
          <a:spcPct val="20000"/>
        </a:spcBef>
        <a:spcAft>
          <a:spcPct val="0"/>
        </a:spcAft>
        <a:buChar char="•"/>
        <a:defRPr kumimoji="1" sz="4622">
          <a:solidFill>
            <a:schemeClr val="tx1"/>
          </a:solidFill>
          <a:latin typeface="+mn-lt"/>
          <a:ea typeface="+mn-ea"/>
          <a:cs typeface="+mn-cs"/>
        </a:defRPr>
      </a:lvl1pPr>
      <a:lvl2pPr marL="1073117" indent="-412737" algn="l" rtl="0" eaLnBrk="0" fontAlgn="base" hangingPunct="0">
        <a:spcBef>
          <a:spcPct val="20000"/>
        </a:spcBef>
        <a:spcAft>
          <a:spcPct val="0"/>
        </a:spcAft>
        <a:buChar char="–"/>
        <a:defRPr kumimoji="1" sz="4044">
          <a:solidFill>
            <a:schemeClr val="tx1"/>
          </a:solidFill>
          <a:latin typeface="+mn-lt"/>
          <a:ea typeface="+mn-ea"/>
        </a:defRPr>
      </a:lvl2pPr>
      <a:lvl3pPr marL="1650949" indent="-330190" algn="l" rtl="0" eaLnBrk="0" fontAlgn="base" hangingPunct="0">
        <a:spcBef>
          <a:spcPct val="20000"/>
        </a:spcBef>
        <a:spcAft>
          <a:spcPct val="0"/>
        </a:spcAft>
        <a:buChar char="•"/>
        <a:defRPr kumimoji="1" sz="3467">
          <a:solidFill>
            <a:schemeClr val="tx1"/>
          </a:solidFill>
          <a:latin typeface="+mn-lt"/>
          <a:ea typeface="+mn-ea"/>
        </a:defRPr>
      </a:lvl3pPr>
      <a:lvl4pPr marL="2311329" indent="-330190" algn="l" rtl="0" eaLnBrk="0" fontAlgn="base" hangingPunct="0">
        <a:spcBef>
          <a:spcPct val="20000"/>
        </a:spcBef>
        <a:spcAft>
          <a:spcPct val="0"/>
        </a:spcAft>
        <a:buChar char="–"/>
        <a:defRPr kumimoji="1" sz="2889">
          <a:solidFill>
            <a:schemeClr val="tx1"/>
          </a:solidFill>
          <a:latin typeface="+mn-lt"/>
          <a:ea typeface="+mn-ea"/>
        </a:defRPr>
      </a:lvl4pPr>
      <a:lvl5pPr marL="2971709" indent="-330190" algn="l" rtl="0" eaLnBrk="0" fontAlgn="base" hangingPunct="0">
        <a:spcBef>
          <a:spcPct val="20000"/>
        </a:spcBef>
        <a:spcAft>
          <a:spcPct val="0"/>
        </a:spcAft>
        <a:buChar char="»"/>
        <a:defRPr kumimoji="1" sz="2889">
          <a:solidFill>
            <a:schemeClr val="tx1"/>
          </a:solidFill>
          <a:latin typeface="+mn-lt"/>
          <a:ea typeface="+mn-ea"/>
        </a:defRPr>
      </a:lvl5pPr>
      <a:lvl6pPr marL="3632088" indent="-330190" algn="l" rtl="0" fontAlgn="base">
        <a:spcBef>
          <a:spcPct val="20000"/>
        </a:spcBef>
        <a:spcAft>
          <a:spcPct val="0"/>
        </a:spcAft>
        <a:buChar char="»"/>
        <a:defRPr kumimoji="1" sz="2889">
          <a:solidFill>
            <a:schemeClr val="tx1"/>
          </a:solidFill>
          <a:latin typeface="+mn-lt"/>
          <a:ea typeface="+mn-ea"/>
        </a:defRPr>
      </a:lvl6pPr>
      <a:lvl7pPr marL="4292468" indent="-330190" algn="l" rtl="0" fontAlgn="base">
        <a:spcBef>
          <a:spcPct val="20000"/>
        </a:spcBef>
        <a:spcAft>
          <a:spcPct val="0"/>
        </a:spcAft>
        <a:buChar char="»"/>
        <a:defRPr kumimoji="1" sz="2889">
          <a:solidFill>
            <a:schemeClr val="tx1"/>
          </a:solidFill>
          <a:latin typeface="+mn-lt"/>
          <a:ea typeface="+mn-ea"/>
        </a:defRPr>
      </a:lvl7pPr>
      <a:lvl8pPr marL="4952848" indent="-330190" algn="l" rtl="0" fontAlgn="base">
        <a:spcBef>
          <a:spcPct val="20000"/>
        </a:spcBef>
        <a:spcAft>
          <a:spcPct val="0"/>
        </a:spcAft>
        <a:buChar char="»"/>
        <a:defRPr kumimoji="1" sz="2889">
          <a:solidFill>
            <a:schemeClr val="tx1"/>
          </a:solidFill>
          <a:latin typeface="+mn-lt"/>
          <a:ea typeface="+mn-ea"/>
        </a:defRPr>
      </a:lvl8pPr>
      <a:lvl9pPr marL="5613227" indent="-330190" algn="l" rtl="0" fontAlgn="base">
        <a:spcBef>
          <a:spcPct val="20000"/>
        </a:spcBef>
        <a:spcAft>
          <a:spcPct val="0"/>
        </a:spcAft>
        <a:buChar char="»"/>
        <a:defRPr kumimoji="1" sz="2889">
          <a:solidFill>
            <a:schemeClr val="tx1"/>
          </a:solidFill>
          <a:latin typeface="+mn-lt"/>
          <a:ea typeface="+mn-ea"/>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32" name="Title Placeholder 1"/>
          <p:cNvSpPr>
            <a:spLocks noGrp="1"/>
          </p:cNvSpPr>
          <p:nvPr>
            <p:ph type="title"/>
          </p:nvPr>
        </p:nvSpPr>
        <p:spPr>
          <a:xfrm>
            <a:off x="471491" y="527406"/>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33" name="Text Placeholder 2"/>
          <p:cNvSpPr>
            <a:spLocks noGrp="1"/>
          </p:cNvSpPr>
          <p:nvPr>
            <p:ph type="body" idx="1"/>
          </p:nvPr>
        </p:nvSpPr>
        <p:spPr>
          <a:xfrm>
            <a:off x="471491"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4" name="Date Placeholder 3"/>
          <p:cNvSpPr>
            <a:spLocks noGrp="1"/>
          </p:cNvSpPr>
          <p:nvPr>
            <p:ph type="dt" sz="half" idx="2"/>
          </p:nvPr>
        </p:nvSpPr>
        <p:spPr>
          <a:xfrm>
            <a:off x="471488" y="9181398"/>
            <a:ext cx="1543050" cy="527402"/>
          </a:xfrm>
          <a:prstGeom prst="rect">
            <a:avLst/>
          </a:prstGeom>
        </p:spPr>
        <p:txBody>
          <a:bodyPr vert="horz" lIns="91440" tIns="45720" rIns="91440" bIns="45720" rtlCol="0" anchor="ctr"/>
          <a:lstStyle>
            <a:lvl1pPr algn="l">
              <a:defRPr sz="831">
                <a:solidFill>
                  <a:schemeClr val="tx1">
                    <a:tint val="82000"/>
                  </a:schemeClr>
                </a:solidFill>
              </a:defRPr>
            </a:lvl1pPr>
          </a:lstStyle>
          <a:p>
            <a:fld id="{051F5B3A-DAE0-48A3-BF79-321EE25207CE}" type="datetimeFigureOut">
              <a:rPr kumimoji="1" lang="ja-JP" altLang="en-US" smtClean="0"/>
              <a:t>2024/8/30</a:t>
            </a:fld>
            <a:endParaRPr kumimoji="1" lang="ja-JP" altLang="en-US"/>
          </a:p>
        </p:txBody>
      </p:sp>
      <p:sp>
        <p:nvSpPr>
          <p:cNvPr id="1035" name="Footer Placeholder 4"/>
          <p:cNvSpPr>
            <a:spLocks noGrp="1"/>
          </p:cNvSpPr>
          <p:nvPr>
            <p:ph type="ftr" sz="quarter" idx="3"/>
          </p:nvPr>
        </p:nvSpPr>
        <p:spPr>
          <a:xfrm>
            <a:off x="2271716" y="9181398"/>
            <a:ext cx="2314575" cy="527402"/>
          </a:xfrm>
          <a:prstGeom prst="rect">
            <a:avLst/>
          </a:prstGeom>
        </p:spPr>
        <p:txBody>
          <a:bodyPr vert="horz" lIns="91440" tIns="45720" rIns="91440" bIns="45720" rtlCol="0" anchor="ctr"/>
          <a:lstStyle>
            <a:lvl1pPr algn="ctr">
              <a:defRPr sz="831">
                <a:solidFill>
                  <a:schemeClr val="tx1">
                    <a:tint val="82000"/>
                  </a:schemeClr>
                </a:solidFill>
              </a:defRPr>
            </a:lvl1pPr>
          </a:lstStyle>
          <a:p>
            <a:endParaRPr kumimoji="1" lang="ja-JP" altLang="en-US"/>
          </a:p>
        </p:txBody>
      </p:sp>
      <p:sp>
        <p:nvSpPr>
          <p:cNvPr id="1036" name="Slide Number Placeholder 5"/>
          <p:cNvSpPr>
            <a:spLocks noGrp="1"/>
          </p:cNvSpPr>
          <p:nvPr>
            <p:ph type="sldNum" sz="quarter" idx="4"/>
          </p:nvPr>
        </p:nvSpPr>
        <p:spPr>
          <a:xfrm>
            <a:off x="4843463" y="9181398"/>
            <a:ext cx="1543050" cy="527402"/>
          </a:xfrm>
          <a:prstGeom prst="rect">
            <a:avLst/>
          </a:prstGeom>
        </p:spPr>
        <p:txBody>
          <a:bodyPr vert="horz" lIns="91440" tIns="45720" rIns="91440" bIns="45720" rtlCol="0" anchor="ctr"/>
          <a:lstStyle>
            <a:lvl1pPr algn="r">
              <a:defRPr sz="831">
                <a:solidFill>
                  <a:schemeClr val="tx1">
                    <a:tint val="82000"/>
                  </a:schemeClr>
                </a:solidFill>
              </a:defRPr>
            </a:lvl1pPr>
          </a:lstStyle>
          <a:p>
            <a:fld id="{D0A10DFF-870C-4753-B2CC-0FA17893DAED}" type="slidenum">
              <a:rPr kumimoji="1" lang="ja-JP" altLang="en-US" smtClean="0"/>
              <a:t>‹#›</a:t>
            </a:fld>
            <a:endParaRPr kumimoji="1" lang="ja-JP" altLang="en-US"/>
          </a:p>
        </p:txBody>
      </p:sp>
    </p:spTree>
    <p:extLst>
      <p:ext uri="{BB962C8B-B14F-4D97-AF65-F5344CB8AC3E}">
        <p14:creationId xmlns:p14="http://schemas.microsoft.com/office/powerpoint/2010/main" val="136900118"/>
      </p:ext>
    </p:extLst>
  </p:cSld>
  <p:clrMap bg1="lt1" tx1="dk1" bg2="lt2" tx2="dk2" accent1="accent1" accent2="accent2" accent3="accent3" accent4="accent4" accent5="accent5" accent6="accent6" hlink="hlink" folHlink="folHlink"/>
  <p:sldLayoutIdLst>
    <p:sldLayoutId id="2147487925" r:id="rId1"/>
    <p:sldLayoutId id="2147487926" r:id="rId2"/>
    <p:sldLayoutId id="2147487927" r:id="rId3"/>
    <p:sldLayoutId id="2147487928" r:id="rId4"/>
    <p:sldLayoutId id="2147487929" r:id="rId5"/>
    <p:sldLayoutId id="2147487930" r:id="rId6"/>
    <p:sldLayoutId id="2147487931" r:id="rId7"/>
    <p:sldLayoutId id="2147487932" r:id="rId8"/>
    <p:sldLayoutId id="2147487933" r:id="rId9"/>
    <p:sldLayoutId id="2147487934" r:id="rId10"/>
    <p:sldLayoutId id="2147487935" r:id="rId11"/>
  </p:sldLayoutIdLst>
  <p:txStyles>
    <p:titleStyle>
      <a:lvl1pPr algn="l" defTabSz="633062" rtl="0" eaLnBrk="1" latinLnBrk="0" hangingPunct="1">
        <a:lnSpc>
          <a:spcPct val="90000"/>
        </a:lnSpc>
        <a:spcBef>
          <a:spcPct val="0"/>
        </a:spcBef>
        <a:buNone/>
        <a:defRPr kumimoji="1" sz="3046" kern="1200">
          <a:solidFill>
            <a:schemeClr val="tx1"/>
          </a:solidFill>
          <a:latin typeface="+mj-lt"/>
          <a:ea typeface="+mj-ea"/>
          <a:cs typeface="+mj-cs"/>
        </a:defRPr>
      </a:lvl1pPr>
    </p:titleStyle>
    <p:bodyStyle>
      <a:lvl1pPr marL="158265" indent="-158265" algn="l" defTabSz="633062" rtl="0" eaLnBrk="1" latinLnBrk="0" hangingPunct="1">
        <a:lnSpc>
          <a:spcPct val="90000"/>
        </a:lnSpc>
        <a:spcBef>
          <a:spcPts val="692"/>
        </a:spcBef>
        <a:buFont typeface="Arial" panose="020B0604020202020204" pitchFamily="34" charset="0"/>
        <a:buChar char="•"/>
        <a:defRPr kumimoji="1" sz="1939" kern="1200">
          <a:solidFill>
            <a:schemeClr val="tx1"/>
          </a:solidFill>
          <a:latin typeface="+mn-lt"/>
          <a:ea typeface="+mn-ea"/>
          <a:cs typeface="+mn-cs"/>
        </a:defRPr>
      </a:lvl1pPr>
      <a:lvl2pPr marL="474796" indent="-158265" algn="l" defTabSz="633062" rtl="0" eaLnBrk="1" latinLnBrk="0" hangingPunct="1">
        <a:lnSpc>
          <a:spcPct val="90000"/>
        </a:lnSpc>
        <a:spcBef>
          <a:spcPts val="346"/>
        </a:spcBef>
        <a:buFont typeface="Arial" panose="020B0604020202020204" pitchFamily="34" charset="0"/>
        <a:buChar char="•"/>
        <a:defRPr kumimoji="1" sz="1662" kern="1200">
          <a:solidFill>
            <a:schemeClr val="tx1"/>
          </a:solidFill>
          <a:latin typeface="+mn-lt"/>
          <a:ea typeface="+mn-ea"/>
          <a:cs typeface="+mn-cs"/>
        </a:defRPr>
      </a:lvl2pPr>
      <a:lvl3pPr marL="791327" indent="-158265" algn="l" defTabSz="633062" rtl="0" eaLnBrk="1" latinLnBrk="0" hangingPunct="1">
        <a:lnSpc>
          <a:spcPct val="90000"/>
        </a:lnSpc>
        <a:spcBef>
          <a:spcPts val="346"/>
        </a:spcBef>
        <a:buFont typeface="Arial" panose="020B0604020202020204" pitchFamily="34" charset="0"/>
        <a:buChar char="•"/>
        <a:defRPr kumimoji="1" sz="1385" kern="1200">
          <a:solidFill>
            <a:schemeClr val="tx1"/>
          </a:solidFill>
          <a:latin typeface="+mn-lt"/>
          <a:ea typeface="+mn-ea"/>
          <a:cs typeface="+mn-cs"/>
        </a:defRPr>
      </a:lvl3pPr>
      <a:lvl4pPr marL="1107858" indent="-158265" algn="l" defTabSz="633062"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4pPr>
      <a:lvl5pPr marL="1424389" indent="-158265" algn="l" defTabSz="633062"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5pPr>
      <a:lvl6pPr marL="1740920" indent="-158265" algn="l" defTabSz="633062"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6pPr>
      <a:lvl7pPr marL="2057451" indent="-158265" algn="l" defTabSz="633062"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7pPr>
      <a:lvl8pPr marL="2373982" indent="-158265" algn="l" defTabSz="633062"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8pPr>
      <a:lvl9pPr marL="2690513" indent="-158265" algn="l" defTabSz="633062"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9pPr>
    </p:bodyStyle>
    <p:otherStyle>
      <a:defPPr>
        <a:defRPr lang="en-US"/>
      </a:defPPr>
      <a:lvl1pPr marL="0" algn="l" defTabSz="633062" rtl="0" eaLnBrk="1" latinLnBrk="0" hangingPunct="1">
        <a:defRPr kumimoji="1" sz="1246" kern="1200">
          <a:solidFill>
            <a:schemeClr val="tx1"/>
          </a:solidFill>
          <a:latin typeface="+mn-lt"/>
          <a:ea typeface="+mn-ea"/>
          <a:cs typeface="+mn-cs"/>
        </a:defRPr>
      </a:lvl1pPr>
      <a:lvl2pPr marL="316531" algn="l" defTabSz="633062" rtl="0" eaLnBrk="1" latinLnBrk="0" hangingPunct="1">
        <a:defRPr kumimoji="1" sz="1246" kern="1200">
          <a:solidFill>
            <a:schemeClr val="tx1"/>
          </a:solidFill>
          <a:latin typeface="+mn-lt"/>
          <a:ea typeface="+mn-ea"/>
          <a:cs typeface="+mn-cs"/>
        </a:defRPr>
      </a:lvl2pPr>
      <a:lvl3pPr marL="633062" algn="l" defTabSz="633062" rtl="0" eaLnBrk="1" latinLnBrk="0" hangingPunct="1">
        <a:defRPr kumimoji="1" sz="1246" kern="1200">
          <a:solidFill>
            <a:schemeClr val="tx1"/>
          </a:solidFill>
          <a:latin typeface="+mn-lt"/>
          <a:ea typeface="+mn-ea"/>
          <a:cs typeface="+mn-cs"/>
        </a:defRPr>
      </a:lvl3pPr>
      <a:lvl4pPr marL="949593" algn="l" defTabSz="633062" rtl="0" eaLnBrk="1" latinLnBrk="0" hangingPunct="1">
        <a:defRPr kumimoji="1" sz="1246" kern="1200">
          <a:solidFill>
            <a:schemeClr val="tx1"/>
          </a:solidFill>
          <a:latin typeface="+mn-lt"/>
          <a:ea typeface="+mn-ea"/>
          <a:cs typeface="+mn-cs"/>
        </a:defRPr>
      </a:lvl4pPr>
      <a:lvl5pPr marL="1266124" algn="l" defTabSz="633062" rtl="0" eaLnBrk="1" latinLnBrk="0" hangingPunct="1">
        <a:defRPr kumimoji="1" sz="1246" kern="1200">
          <a:solidFill>
            <a:schemeClr val="tx1"/>
          </a:solidFill>
          <a:latin typeface="+mn-lt"/>
          <a:ea typeface="+mn-ea"/>
          <a:cs typeface="+mn-cs"/>
        </a:defRPr>
      </a:lvl5pPr>
      <a:lvl6pPr marL="1582655" algn="l" defTabSz="633062" rtl="0" eaLnBrk="1" latinLnBrk="0" hangingPunct="1">
        <a:defRPr kumimoji="1" sz="1246" kern="1200">
          <a:solidFill>
            <a:schemeClr val="tx1"/>
          </a:solidFill>
          <a:latin typeface="+mn-lt"/>
          <a:ea typeface="+mn-ea"/>
          <a:cs typeface="+mn-cs"/>
        </a:defRPr>
      </a:lvl6pPr>
      <a:lvl7pPr marL="1899186" algn="l" defTabSz="633062" rtl="0" eaLnBrk="1" latinLnBrk="0" hangingPunct="1">
        <a:defRPr kumimoji="1" sz="1246" kern="1200">
          <a:solidFill>
            <a:schemeClr val="tx1"/>
          </a:solidFill>
          <a:latin typeface="+mn-lt"/>
          <a:ea typeface="+mn-ea"/>
          <a:cs typeface="+mn-cs"/>
        </a:defRPr>
      </a:lvl7pPr>
      <a:lvl8pPr marL="2215717" algn="l" defTabSz="633062" rtl="0" eaLnBrk="1" latinLnBrk="0" hangingPunct="1">
        <a:defRPr kumimoji="1" sz="1246" kern="1200">
          <a:solidFill>
            <a:schemeClr val="tx1"/>
          </a:solidFill>
          <a:latin typeface="+mn-lt"/>
          <a:ea typeface="+mn-ea"/>
          <a:cs typeface="+mn-cs"/>
        </a:defRPr>
      </a:lvl8pPr>
      <a:lvl9pPr marL="2532248" algn="l" defTabSz="633062"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slideLayout" Target="../slideLayouts/slideLayout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9" name="テキスト ボックス 22"/>
          <p:cNvSpPr txBox="1"/>
          <p:nvPr/>
        </p:nvSpPr>
        <p:spPr>
          <a:xfrm>
            <a:off x="10166" y="1110884"/>
            <a:ext cx="6858000" cy="1061829"/>
          </a:xfrm>
          <a:prstGeom prst="rect">
            <a:avLst/>
          </a:prstGeom>
          <a:noFill/>
        </p:spPr>
        <p:txBody>
          <a:bodyPr wrap="square">
            <a:spAutoFit/>
          </a:bodyPr>
          <a:lstStyle/>
          <a:p>
            <a:pPr marL="0" marR="0" lvl="0" indent="0" algn="ctr" defTabSz="844083" rtl="0" eaLnBrk="0" fontAlgn="base" latinLnBrk="0" hangingPunct="0">
              <a:lnSpc>
                <a:spcPct val="150000"/>
              </a:lnSpc>
              <a:spcBef>
                <a:spcPct val="0"/>
              </a:spcBef>
              <a:spcAft>
                <a:spcPct val="0"/>
              </a:spcAft>
              <a:buClrTx/>
              <a:buSzTx/>
              <a:buFontTx/>
              <a:buNone/>
              <a:tabLst/>
              <a:defRPr/>
            </a:pPr>
            <a:r>
              <a:rPr kumimoji="1" lang="ja-JP" altLang="en-US" sz="1400" b="1" i="0" u="none" strike="noStrike" kern="1200" cap="none" spc="60" normalizeH="0" noProof="0" dirty="0">
                <a:ln>
                  <a:noFill/>
                </a:ln>
                <a:effectLst/>
                <a:uLnTx/>
                <a:uFillTx/>
                <a:latin typeface="BIZ UDPゴシック" panose="020B0400000000000000" pitchFamily="50" charset="-128"/>
                <a:ea typeface="BIZ UDPゴシック" panose="020B0400000000000000" pitchFamily="50" charset="-128"/>
                <a:cs typeface="+mn-cs"/>
              </a:rPr>
              <a:t>下記</a:t>
            </a:r>
            <a:r>
              <a:rPr kumimoji="1" lang="ja-JP" altLang="en-US"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に、プレゼン概要（現時点での暫定で可）について記入</a:t>
            </a:r>
            <a:r>
              <a:rPr kumimoji="1" lang="ja-JP" altLang="en-US" sz="1400" b="1" i="0" u="none" strike="noStrike" kern="1200" cap="none" spc="60" normalizeH="0" noProof="0" dirty="0">
                <a:ln>
                  <a:noFill/>
                </a:ln>
                <a:effectLst/>
                <a:uLnTx/>
                <a:uFillTx/>
                <a:latin typeface="BIZ UDPゴシック" panose="020B0400000000000000" pitchFamily="50" charset="-128"/>
                <a:ea typeface="BIZ UDPゴシック" panose="020B0400000000000000" pitchFamily="50" charset="-128"/>
                <a:cs typeface="+mn-cs"/>
              </a:rPr>
              <a:t>の</a:t>
            </a:r>
            <a:r>
              <a:rPr kumimoji="1" lang="ja-JP" altLang="en-US"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上、</a:t>
            </a:r>
            <a:endParaRPr kumimoji="1" lang="en-US" altLang="ja-JP"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844083" rtl="0" eaLnBrk="0" fontAlgn="base" latinLnBrk="0" hangingPunct="0">
              <a:lnSpc>
                <a:spcPct val="150000"/>
              </a:lnSpc>
              <a:spcBef>
                <a:spcPct val="0"/>
              </a:spcBef>
              <a:spcAft>
                <a:spcPct val="0"/>
              </a:spcAft>
              <a:buClrTx/>
              <a:buSzTx/>
              <a:buFontTx/>
              <a:buNone/>
              <a:tabLst/>
              <a:defRPr/>
            </a:pPr>
            <a:r>
              <a:rPr kumimoji="1" lang="ja-JP" altLang="en-US" sz="1400" b="1" i="0" u="sng"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令和６年</a:t>
            </a:r>
            <a:r>
              <a:rPr kumimoji="1" lang="en-US" altLang="ja-JP" sz="1400" b="1" i="0" u="sng"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10</a:t>
            </a:r>
            <a:r>
              <a:rPr kumimoji="1" lang="ja-JP" altLang="en-US" sz="1400" b="1" i="0" u="sng"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月２１日（月）</a:t>
            </a:r>
            <a:r>
              <a:rPr kumimoji="1" lang="ja-JP" altLang="en-US" sz="1400" b="1" i="0" u="sng" strike="noStrike" kern="1200" cap="none" spc="60" normalizeH="0" noProof="0" dirty="0">
                <a:ln>
                  <a:noFill/>
                </a:ln>
                <a:effectLst/>
                <a:uLnTx/>
                <a:uFillTx/>
                <a:latin typeface="BIZ UDPゴシック" panose="020B0400000000000000" pitchFamily="50" charset="-128"/>
                <a:ea typeface="BIZ UDPゴシック" panose="020B0400000000000000" pitchFamily="50" charset="-128"/>
                <a:cs typeface="+mn-cs"/>
              </a:rPr>
              <a:t>まで</a:t>
            </a:r>
            <a:r>
              <a:rPr kumimoji="1" lang="ja-JP" altLang="en-US"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に、</a:t>
            </a:r>
            <a:endParaRPr kumimoji="1" lang="en-US" altLang="ja-JP"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844083" rtl="0" eaLnBrk="0" fontAlgn="base" latinLnBrk="0" hangingPunct="0">
              <a:lnSpc>
                <a:spcPct val="150000"/>
              </a:lnSpc>
              <a:spcBef>
                <a:spcPct val="0"/>
              </a:spcBef>
              <a:spcAft>
                <a:spcPct val="0"/>
              </a:spcAft>
              <a:buClrTx/>
              <a:buSzTx/>
              <a:buFontTx/>
              <a:buNone/>
              <a:tabLst/>
              <a:defRPr/>
            </a:pPr>
            <a:r>
              <a:rPr kumimoji="1" lang="ja-JP" altLang="en-US"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400" b="1" i="0" u="none" strike="noStrike" kern="1200" cap="none" spc="60" normalizeH="0" noProof="0" dirty="0">
                <a:ln>
                  <a:noFill/>
                </a:ln>
                <a:effectLst/>
                <a:uLnTx/>
                <a:uFillTx/>
                <a:latin typeface="BIZ UDPゴシック" panose="020B0400000000000000" pitchFamily="50" charset="-128"/>
                <a:ea typeface="BIZ UDPゴシック" panose="020B0400000000000000" pitchFamily="50" charset="-128"/>
                <a:cs typeface="+mn-cs"/>
              </a:rPr>
              <a:t>ふくしま鉄道博」</a:t>
            </a:r>
            <a:r>
              <a:rPr kumimoji="1" lang="ja-JP" altLang="en-US"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事務局（</a:t>
            </a:r>
            <a:r>
              <a:rPr kumimoji="1" lang="en-US" altLang="ja-JP"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2</a:t>
            </a:r>
            <a:r>
              <a:rPr kumimoji="1" lang="ja-JP" altLang="en-US" sz="1400" b="1" i="0" u="none" strike="noStrike" kern="1200" cap="none" spc="60" normalizeH="0" noProof="0" dirty="0" smtClean="0">
                <a:ln>
                  <a:noFill/>
                </a:ln>
                <a:effectLst/>
                <a:uLnTx/>
                <a:uFillTx/>
                <a:latin typeface="BIZ UDPゴシック" panose="020B0400000000000000" pitchFamily="50" charset="-128"/>
                <a:ea typeface="BIZ UDPゴシック" panose="020B0400000000000000" pitchFamily="50" charset="-128"/>
                <a:cs typeface="+mn-cs"/>
              </a:rPr>
              <a:t>ページ目記載）に</a:t>
            </a:r>
            <a:r>
              <a:rPr kumimoji="1" lang="ja-JP" altLang="en-US" sz="1400" b="1" i="0" u="sng" strike="noStrike" kern="1200" cap="none" spc="60" normalizeH="0" noProof="0" dirty="0">
                <a:ln>
                  <a:noFill/>
                </a:ln>
                <a:effectLst/>
                <a:uLnTx/>
                <a:uFillTx/>
                <a:latin typeface="BIZ UDPゴシック" panose="020B0400000000000000" pitchFamily="50" charset="-128"/>
                <a:ea typeface="BIZ UDPゴシック" panose="020B0400000000000000" pitchFamily="50" charset="-128"/>
                <a:cs typeface="+mn-cs"/>
              </a:rPr>
              <a:t>メールまたは郵送</a:t>
            </a:r>
            <a:r>
              <a:rPr kumimoji="1" lang="ja-JP" altLang="en-US" sz="1400" b="1" i="0" u="none" strike="noStrike" kern="1200" cap="none" spc="60" normalizeH="0" noProof="0" dirty="0">
                <a:ln>
                  <a:noFill/>
                </a:ln>
                <a:effectLst/>
                <a:uLnTx/>
                <a:uFillTx/>
                <a:latin typeface="BIZ UDPゴシック" panose="020B0400000000000000" pitchFamily="50" charset="-128"/>
                <a:ea typeface="BIZ UDPゴシック" panose="020B0400000000000000" pitchFamily="50" charset="-128"/>
                <a:cs typeface="+mn-cs"/>
              </a:rPr>
              <a:t>ください。</a:t>
            </a:r>
            <a:endParaRPr kumimoji="1" lang="en-US" altLang="ja-JP" sz="1400" b="1" i="0" u="none" strike="noStrike" kern="1200" cap="none" spc="60" normalizeH="0" noProof="0" dirty="0">
              <a:ln>
                <a:noFill/>
              </a:ln>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1120" name="表 10"/>
          <p:cNvGraphicFramePr>
            <a:graphicFrameLocks noGrp="1"/>
          </p:cNvGraphicFramePr>
          <p:nvPr>
            <p:extLst>
              <p:ext uri="{D42A27DB-BD31-4B8C-83A1-F6EECF244321}">
                <p14:modId xmlns:p14="http://schemas.microsoft.com/office/powerpoint/2010/main" val="3594452597"/>
              </p:ext>
            </p:extLst>
          </p:nvPr>
        </p:nvGraphicFramePr>
        <p:xfrm>
          <a:off x="263766" y="4545375"/>
          <a:ext cx="6330461" cy="4680000"/>
        </p:xfrm>
        <a:graphic>
          <a:graphicData uri="http://schemas.openxmlformats.org/drawingml/2006/table">
            <a:tbl>
              <a:tblPr firstRow="1" bandRow="1">
                <a:tableStyleId>{5C22544A-7EE6-4342-B048-85BDC9FD1C3A}</a:tableStyleId>
              </a:tblPr>
              <a:tblGrid>
                <a:gridCol w="1072129">
                  <a:extLst>
                    <a:ext uri="{9D8B030D-6E8A-4147-A177-3AD203B41FA5}"/>
                  </a:extLst>
                </a:gridCol>
                <a:gridCol w="5258332">
                  <a:extLst>
                    <a:ext uri="{9D8B030D-6E8A-4147-A177-3AD203B41FA5}"/>
                  </a:extLst>
                </a:gridCol>
              </a:tblGrid>
              <a:tr h="585946">
                <a:tc>
                  <a:txBody>
                    <a:bodyPr/>
                    <a:lstStyle/>
                    <a:p>
                      <a:pPr algn="ct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企画タイトル</a:t>
                      </a:r>
                      <a:endParaRPr kumimoji="1" lang="en-US" altLang="ja-JP" sz="1200" b="1" spc="60" baseline="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（テーマ）</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extLst>
              </a:tr>
              <a:tr h="2044988">
                <a:tc>
                  <a:txBody>
                    <a:bodyPr/>
                    <a:lstStyle/>
                    <a:p>
                      <a:pPr algn="ctr">
                        <a:lnSpc>
                          <a:spcPct val="150000"/>
                        </a:lnSpc>
                      </a:pP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企画の背景</a:t>
                      </a:r>
                      <a:endParaRPr kumimoji="1" lang="en-US" altLang="ja-JP" sz="1200" b="1" spc="60" baseline="0" dirty="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課題抽出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050" b="0" spc="60" baseline="0" dirty="0">
                          <a:solidFill>
                            <a:schemeClr val="tx1"/>
                          </a:solidFill>
                          <a:latin typeface="BIZ UDPゴシック" panose="020B0400000000000000" pitchFamily="50" charset="-128"/>
                          <a:ea typeface="BIZ UDPゴシック" panose="020B0400000000000000" pitchFamily="50" charset="-128"/>
                        </a:rPr>
                        <a:t>※</a:t>
                      </a:r>
                      <a:r>
                        <a:rPr kumimoji="1" lang="ja-JP" altLang="en-US" sz="1050" b="0" spc="60" baseline="0" dirty="0">
                          <a:solidFill>
                            <a:schemeClr val="tx1"/>
                          </a:solidFill>
                          <a:latin typeface="BIZ UDPゴシック" panose="020B0400000000000000" pitchFamily="50" charset="-128"/>
                          <a:ea typeface="BIZ UDPゴシック" panose="020B0400000000000000" pitchFamily="50" charset="-128"/>
                        </a:rPr>
                        <a:t>水郡線および沿線地域の課題と思われること</a:t>
                      </a:r>
                      <a:endParaRPr kumimoji="1" lang="en-US" altLang="ja-JP" sz="105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ja-JP" altLang="en-US" sz="1100" b="0" spc="60" baseline="0" dirty="0">
                        <a:solidFill>
                          <a:schemeClr val="tx1"/>
                        </a:solidFill>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extLst>
              </a:tr>
              <a:tr h="2049066">
                <a:tc>
                  <a:txBody>
                    <a:bodyPr/>
                    <a:lstStyle/>
                    <a:p>
                      <a:pPr algn="ct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課題解決の</a:t>
                      </a:r>
                      <a:endParaRPr kumimoji="1" lang="en-US" altLang="ja-JP" sz="1200" b="1" spc="60" baseline="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方向性</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050" b="0" spc="60" baseline="0" dirty="0">
                          <a:solidFill>
                            <a:schemeClr val="tx1"/>
                          </a:solidFill>
                          <a:latin typeface="BIZ UDPゴシック" panose="020B0400000000000000" pitchFamily="50" charset="-128"/>
                          <a:ea typeface="BIZ UDPゴシック" panose="020B0400000000000000" pitchFamily="50" charset="-128"/>
                        </a:rPr>
                        <a:t>※</a:t>
                      </a:r>
                      <a:r>
                        <a:rPr kumimoji="1" lang="ja-JP" altLang="en-US" sz="1050" b="0" spc="60" baseline="0" dirty="0">
                          <a:solidFill>
                            <a:schemeClr val="tx1"/>
                          </a:solidFill>
                          <a:latin typeface="BIZ UDPゴシック" panose="020B0400000000000000" pitchFamily="50" charset="-128"/>
                          <a:ea typeface="BIZ UDPゴシック" panose="020B0400000000000000" pitchFamily="50" charset="-128"/>
                        </a:rPr>
                        <a:t>課題解決や水郡線の利活用に向けてどのような方向性で企画を考えるか</a:t>
                      </a:r>
                      <a:endParaRPr kumimoji="1" lang="en-US" altLang="ja-JP" sz="105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extLst>
              </a:tr>
            </a:tbl>
          </a:graphicData>
        </a:graphic>
      </p:graphicFrame>
      <p:sp>
        <p:nvSpPr>
          <p:cNvPr id="1121" name="テキスト ボックス 13"/>
          <p:cNvSpPr txBox="1"/>
          <p:nvPr/>
        </p:nvSpPr>
        <p:spPr>
          <a:xfrm>
            <a:off x="193919" y="4151245"/>
            <a:ext cx="6330462" cy="360548"/>
          </a:xfrm>
          <a:prstGeom prst="rect">
            <a:avLst/>
          </a:prstGeom>
          <a:noFill/>
        </p:spPr>
        <p:txBody>
          <a:bodyPr wrap="square">
            <a:spAutoFit/>
          </a:bodyPr>
          <a:lstStyle/>
          <a:p>
            <a:pPr marL="0" marR="0" lvl="0" indent="0" defTabSz="844083" rtl="0" eaLnBrk="0" fontAlgn="base" latinLnBrk="0" hangingPunct="0">
              <a:lnSpc>
                <a:spcPct val="150000"/>
              </a:lnSpc>
              <a:spcBef>
                <a:spcPct val="0"/>
              </a:spcBef>
              <a:spcAft>
                <a:spcPct val="0"/>
              </a:spcAft>
              <a:buClrTx/>
              <a:buSzTx/>
              <a:buFontTx/>
              <a:buNone/>
              <a:tabLst/>
              <a:defRPr/>
            </a:pPr>
            <a:r>
              <a:rPr kumimoji="1" lang="ja-JP" altLang="en-US" sz="1400" b="1" i="0" u="none" strike="noStrike" kern="1200" cap="none" spc="92" normalizeH="0" baseline="0" noProof="0" dirty="0" smtClean="0">
                <a:ln>
                  <a:noFill/>
                </a:ln>
                <a:effectLst/>
                <a:uLnTx/>
                <a:uFillTx/>
                <a:latin typeface="BIZ UDPゴシック" panose="020B0400000000000000" pitchFamily="50" charset="-128"/>
                <a:ea typeface="BIZ UDPゴシック" panose="020B0400000000000000" pitchFamily="50" charset="-128"/>
                <a:cs typeface="+mn-cs"/>
              </a:rPr>
              <a:t>①企画</a:t>
            </a:r>
            <a:r>
              <a:rPr kumimoji="1" lang="ja-JP" altLang="en-US" sz="1400" b="1" i="0" u="none" strike="noStrike" kern="1200" cap="none" spc="92" normalizeH="0" baseline="0" noProof="0" dirty="0">
                <a:ln>
                  <a:noFill/>
                </a:ln>
                <a:effectLst/>
                <a:uLnTx/>
                <a:uFillTx/>
                <a:latin typeface="BIZ UDPゴシック" panose="020B0400000000000000" pitchFamily="50" charset="-128"/>
                <a:ea typeface="BIZ UDPゴシック" panose="020B0400000000000000" pitchFamily="50" charset="-128"/>
                <a:cs typeface="+mn-cs"/>
              </a:rPr>
              <a:t>内容について</a:t>
            </a:r>
            <a:r>
              <a:rPr kumimoji="1" lang="en-US" altLang="ja-JP" sz="1400" b="1" i="0" u="none" strike="noStrike" kern="1200" cap="none" spc="92"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400" b="1" i="0" u="none" strike="noStrike" kern="1200" cap="none" spc="92" normalizeH="0" baseline="0" noProof="0" dirty="0">
                <a:ln>
                  <a:noFill/>
                </a:ln>
                <a:effectLst/>
                <a:uLnTx/>
                <a:uFillTx/>
                <a:latin typeface="BIZ UDPゴシック" panose="020B0400000000000000" pitchFamily="50" charset="-128"/>
                <a:ea typeface="BIZ UDPゴシック" panose="020B0400000000000000" pitchFamily="50" charset="-128"/>
                <a:cs typeface="+mn-cs"/>
              </a:rPr>
              <a:t>タイトル・課題抽出・課題解決の方向性</a:t>
            </a:r>
            <a:r>
              <a:rPr kumimoji="1" lang="en-US" altLang="ja-JP" sz="1400" b="1" i="0" u="none" strike="noStrike" kern="1200" cap="none" spc="92"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p>
        </p:txBody>
      </p:sp>
      <p:sp>
        <p:nvSpPr>
          <p:cNvPr id="1122" name="テキスト ボックス 17"/>
          <p:cNvSpPr txBox="1"/>
          <p:nvPr/>
        </p:nvSpPr>
        <p:spPr>
          <a:xfrm>
            <a:off x="3238893" y="9642851"/>
            <a:ext cx="3435350" cy="246221"/>
          </a:xfrm>
          <a:prstGeom prst="rect">
            <a:avLst/>
          </a:prstGeom>
          <a:noFill/>
        </p:spPr>
        <p:txBody>
          <a:bodyPr wrap="square">
            <a:spAutoFit/>
          </a:bodyPr>
          <a:lstStyle/>
          <a:p>
            <a:pPr algn="r"/>
            <a:r>
              <a:rPr kumimoji="1" lang="ja-JP" altLang="en-US" sz="1000" b="1" i="0" u="none" strike="noStrike" kern="1200" cap="none" spc="130" normalizeH="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⇒２ページ目に</a:t>
            </a:r>
            <a:r>
              <a:rPr kumimoji="1" lang="ja-JP" altLang="en-US" sz="1000" b="1" i="0" u="none" strike="noStrike" kern="1200" cap="none" spc="130" normalizeH="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続きます</a:t>
            </a:r>
            <a:endParaRPr lang="ja-JP" altLang="en-US" b="1" spc="130" dirty="0"/>
          </a:p>
        </p:txBody>
      </p:sp>
      <p:sp>
        <p:nvSpPr>
          <p:cNvPr id="1123" name="正方形/長方形 14"/>
          <p:cNvSpPr/>
          <p:nvPr/>
        </p:nvSpPr>
        <p:spPr>
          <a:xfrm>
            <a:off x="6" y="6"/>
            <a:ext cx="6868160" cy="873953"/>
          </a:xfrm>
          <a:prstGeom prst="rect">
            <a:avLst/>
          </a:prstGeom>
          <a:solidFill>
            <a:schemeClr val="tx1"/>
          </a:solidFill>
          <a:ln w="12700" cap="flat" cmpd="sng" algn="ctr">
            <a:noFill/>
            <a:prstDash val="solid"/>
            <a:miter lim="800000"/>
          </a:ln>
          <a:effectLst/>
        </p:spPr>
        <p:txBody>
          <a:bodyPr lIns="108000" tIns="72000" rIns="108000" bIns="72000" anchor="ctr"/>
          <a:lstStyle/>
          <a:p>
            <a:pPr marL="0" marR="0" lvl="0" indent="0" algn="ctr" defTabSz="660380" rtl="0" eaLnBrk="1" fontAlgn="auto" latinLnBrk="0" hangingPunct="1">
              <a:lnSpc>
                <a:spcPct val="100000"/>
              </a:lnSpc>
              <a:spcBef>
                <a:spcPts val="0"/>
              </a:spcBef>
              <a:spcAft>
                <a:spcPts val="0"/>
              </a:spcAft>
              <a:buClrTx/>
              <a:buSzTx/>
              <a:buFontTx/>
              <a:buNone/>
              <a:tabLst/>
              <a:defRPr/>
            </a:pPr>
            <a:endParaRPr kumimoji="0" lang="en-US" altLang="ja-JP" sz="1200" b="1" i="0" u="none" strike="noStrike" kern="0" cap="none" spc="30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grpSp>
        <p:nvGrpSpPr>
          <p:cNvPr id="1124" name="グループ化 15"/>
          <p:cNvGrpSpPr/>
          <p:nvPr/>
        </p:nvGrpSpPr>
        <p:grpSpPr>
          <a:xfrm>
            <a:off x="452063" y="303248"/>
            <a:ext cx="5612454" cy="553998"/>
            <a:chOff x="51931" y="3159493"/>
            <a:chExt cx="5612454" cy="553998"/>
          </a:xfrm>
        </p:grpSpPr>
        <p:sp>
          <p:nvSpPr>
            <p:cNvPr id="1125" name="四角形: 角を丸くする 6"/>
            <p:cNvSpPr/>
            <p:nvPr/>
          </p:nvSpPr>
          <p:spPr>
            <a:xfrm>
              <a:off x="4105792" y="3274756"/>
              <a:ext cx="1558593" cy="331909"/>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bIns="36000" rtlCol="0" anchor="ctr"/>
            <a:lstStyle/>
            <a:p>
              <a:pPr algn="ctr"/>
              <a:r>
                <a:rPr kumimoji="0" lang="ja-JP" altLang="en-US" sz="1400" b="1" kern="0" spc="300" dirty="0" smtClean="0">
                  <a:ln w="3175">
                    <a:solidFill>
                      <a:schemeClr val="tx1"/>
                    </a:solidFill>
                  </a:ln>
                  <a:solidFill>
                    <a:schemeClr val="tx1"/>
                  </a:solidFill>
                  <a:latin typeface="BIZ UDPゴシック" panose="020B0400000000000000" pitchFamily="50" charset="-128"/>
                  <a:ea typeface="BIZ UDPゴシック" panose="020B0400000000000000" pitchFamily="50" charset="-128"/>
                  <a:cs typeface="メイリオ" pitchFamily="50" charset="-128"/>
                </a:rPr>
                <a:t>企画概要書</a:t>
              </a:r>
              <a:endParaRPr kumimoji="1" lang="ja-JP" altLang="en-US" sz="1400" spc="300" dirty="0">
                <a:ln>
                  <a:solidFill>
                    <a:schemeClr val="tx1"/>
                  </a:solidFill>
                </a:ln>
                <a:solidFill>
                  <a:schemeClr val="tx1"/>
                </a:solidFill>
              </a:endParaRPr>
            </a:p>
          </p:txBody>
        </p:sp>
        <p:sp>
          <p:nvSpPr>
            <p:cNvPr id="1126" name="テキスト ボックス 18"/>
            <p:cNvSpPr txBox="1"/>
            <p:nvPr/>
          </p:nvSpPr>
          <p:spPr>
            <a:xfrm>
              <a:off x="51931" y="3159493"/>
              <a:ext cx="4094619" cy="553998"/>
            </a:xfrm>
            <a:prstGeom prst="rect">
              <a:avLst/>
            </a:prstGeom>
            <a:noFill/>
          </p:spPr>
          <p:txBody>
            <a:bodyPr wrap="square">
              <a:spAutoFit/>
            </a:bodyPr>
            <a:lstStyle/>
            <a:p>
              <a:pPr marL="0" marR="0" lvl="0" indent="0" algn="ctr" defTabSz="660380" rtl="0" eaLnBrk="1" fontAlgn="auto" latinLnBrk="0" hangingPunct="1">
                <a:lnSpc>
                  <a:spcPct val="150000"/>
                </a:lnSpc>
                <a:spcBef>
                  <a:spcPts val="0"/>
                </a:spcBef>
                <a:spcAft>
                  <a:spcPts val="0"/>
                </a:spcAft>
                <a:buClrTx/>
                <a:buSzTx/>
                <a:buFontTx/>
                <a:buNone/>
                <a:tabLst/>
                <a:defRPr/>
              </a:pPr>
              <a:r>
                <a:rPr kumimoji="0" lang="ja-JP" altLang="en-US" sz="2000" b="1" i="0" u="none" strike="noStrike" kern="0" cap="none" spc="350" normalizeH="0" noProof="0" dirty="0">
                  <a:ln w="3175">
                    <a:solidFill>
                      <a:schemeClr val="bg1"/>
                    </a:solidFill>
                  </a:ln>
                  <a:solidFill>
                    <a:schemeClr val="bg1"/>
                  </a:solidFill>
                  <a:effectLst/>
                  <a:uLnTx/>
                  <a:uFillTx/>
                  <a:latin typeface="BIZ UDPゴシック" panose="020B0400000000000000" pitchFamily="50" charset="-128"/>
                  <a:ea typeface="BIZ UDPゴシック" panose="020B0400000000000000" pitchFamily="50" charset="-128"/>
                  <a:cs typeface="メイリオ" pitchFamily="50" charset="-128"/>
                </a:rPr>
                <a:t>「水郡</a:t>
              </a:r>
              <a:r>
                <a:rPr kumimoji="0" lang="ja-JP" altLang="en-US" sz="2000" b="1" i="0" u="none" strike="noStrike" kern="0" cap="none" spc="350" normalizeH="0" noProof="0" dirty="0" smtClean="0">
                  <a:ln w="3175">
                    <a:solidFill>
                      <a:schemeClr val="bg1"/>
                    </a:solidFill>
                  </a:ln>
                  <a:solidFill>
                    <a:schemeClr val="bg1"/>
                  </a:solidFill>
                  <a:effectLst/>
                  <a:uLnTx/>
                  <a:uFillTx/>
                  <a:latin typeface="BIZ UDPゴシック" panose="020B0400000000000000" pitchFamily="50" charset="-128"/>
                  <a:ea typeface="BIZ UDPゴシック" panose="020B0400000000000000" pitchFamily="50" charset="-128"/>
                  <a:cs typeface="メイリオ" pitchFamily="50" charset="-128"/>
                </a:rPr>
                <a:t>線利活用プレゼン</a:t>
              </a:r>
              <a:r>
                <a:rPr kumimoji="0" lang="ja-JP" altLang="en-US" sz="2000" b="1" i="0" u="none" strike="noStrike" kern="0" cap="none" spc="350" normalizeH="0" noProof="0" dirty="0">
                  <a:ln w="3175">
                    <a:solidFill>
                      <a:schemeClr val="bg1"/>
                    </a:solidFill>
                  </a:ln>
                  <a:solidFill>
                    <a:schemeClr val="bg1"/>
                  </a:solidFill>
                  <a:effectLst/>
                  <a:uLnTx/>
                  <a:uFillTx/>
                  <a:latin typeface="BIZ UDPゴシック" panose="020B0400000000000000" pitchFamily="50" charset="-128"/>
                  <a:ea typeface="BIZ UDPゴシック" panose="020B0400000000000000" pitchFamily="50" charset="-128"/>
                  <a:cs typeface="メイリオ" pitchFamily="50" charset="-128"/>
                </a:rPr>
                <a:t>大会」</a:t>
              </a:r>
            </a:p>
          </p:txBody>
        </p:sp>
      </p:grpSp>
      <p:sp>
        <p:nvSpPr>
          <p:cNvPr id="1127" name="テキスト ボックス 20"/>
          <p:cNvSpPr txBox="1"/>
          <p:nvPr/>
        </p:nvSpPr>
        <p:spPr>
          <a:xfrm>
            <a:off x="1255712" y="78654"/>
            <a:ext cx="4346576" cy="276999"/>
          </a:xfrm>
          <a:prstGeom prst="rect">
            <a:avLst/>
          </a:prstGeom>
          <a:noFill/>
        </p:spPr>
        <p:txBody>
          <a:bodyPr wrap="square">
            <a:spAutoFit/>
          </a:bodyPr>
          <a:lstStyle/>
          <a:p>
            <a:pPr marL="0" marR="0" lvl="0" indent="0" algn="ctr" defTabSz="660380" rtl="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30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メイリオ" pitchFamily="50" charset="-128"/>
              </a:rPr>
              <a:t>水郡線全線開通</a:t>
            </a:r>
            <a:r>
              <a:rPr kumimoji="0" lang="en-US" altLang="ja-JP" sz="1200" b="1" i="0" u="none" strike="noStrike" kern="0" cap="none" spc="30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メイリオ" pitchFamily="50" charset="-128"/>
              </a:rPr>
              <a:t>90</a:t>
            </a:r>
            <a:r>
              <a:rPr kumimoji="0" lang="ja-JP" altLang="en-US" sz="1200" b="1" i="0" u="none" strike="noStrike" kern="0" cap="none" spc="30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メイリオ" pitchFamily="50" charset="-128"/>
              </a:rPr>
              <a:t>周年記念 ふくしま鉄道博</a:t>
            </a:r>
            <a:endParaRPr kumimoji="0" lang="en-US" altLang="ja-JP" sz="1200" b="1" i="0" u="none" strike="noStrike" kern="0" cap="none" spc="30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1128" name="テキスト ボックス 21"/>
          <p:cNvSpPr txBox="1"/>
          <p:nvPr/>
        </p:nvSpPr>
        <p:spPr>
          <a:xfrm>
            <a:off x="-10166" y="9819"/>
            <a:ext cx="914312" cy="322268"/>
          </a:xfrm>
          <a:prstGeom prst="rect">
            <a:avLst/>
          </a:prstGeom>
          <a:noFill/>
        </p:spPr>
        <p:txBody>
          <a:bodyPr wrap="square">
            <a:spAutoFit/>
          </a:bodyPr>
          <a:lstStyle/>
          <a:p>
            <a:pPr marL="0" marR="0" lvl="0" indent="0" defTabSz="844083" rtl="0" eaLnBrk="0" fontAlgn="base" latinLnBrk="0" hangingPunct="0">
              <a:lnSpc>
                <a:spcPct val="150000"/>
              </a:lnSpc>
              <a:spcBef>
                <a:spcPct val="0"/>
              </a:spcBef>
              <a:spcAft>
                <a:spcPct val="0"/>
              </a:spcAft>
              <a:buClrTx/>
              <a:buSzTx/>
              <a:buFontTx/>
              <a:buNone/>
              <a:tabLst/>
              <a:defRPr/>
            </a:pPr>
            <a:r>
              <a:rPr kumimoji="1" lang="ja-JP" altLang="en-US" sz="1200" b="1" i="0" u="none" strike="noStrike" kern="1200" cap="none" spc="92" normalizeH="0" baseline="0" noProof="0" dirty="0" smtClean="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（様式２）</a:t>
            </a:r>
            <a:endParaRPr kumimoji="1" lang="en-US" altLang="ja-JP" sz="1200" b="1" i="0" u="none" strike="noStrike" kern="1200" cap="none" spc="92"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p:txBody>
      </p:sp>
      <p:sp>
        <p:nvSpPr>
          <p:cNvPr id="1129" name="テキスト ボックス 23"/>
          <p:cNvSpPr txBox="1"/>
          <p:nvPr/>
        </p:nvSpPr>
        <p:spPr>
          <a:xfrm>
            <a:off x="1721491" y="9627352"/>
            <a:ext cx="3435350" cy="246221"/>
          </a:xfrm>
          <a:prstGeom prst="rect">
            <a:avLst/>
          </a:prstGeom>
          <a:noFill/>
        </p:spPr>
        <p:txBody>
          <a:bodyPr wrap="square">
            <a:spAutoFit/>
          </a:bodyPr>
          <a:lstStyle/>
          <a:p>
            <a:pPr algn="ctr"/>
            <a:r>
              <a:rPr kumimoji="1" lang="ja-JP" altLang="en-US" sz="1000" b="1" i="0" u="none" strike="noStrike" kern="1200" cap="none" spc="130" normalizeH="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１</a:t>
            </a:r>
            <a:endParaRPr lang="ja-JP" altLang="en-US" b="1" spc="130" dirty="0"/>
          </a:p>
        </p:txBody>
      </p:sp>
      <p:grpSp>
        <p:nvGrpSpPr>
          <p:cNvPr id="1130" name="グループ化 3"/>
          <p:cNvGrpSpPr/>
          <p:nvPr/>
        </p:nvGrpSpPr>
        <p:grpSpPr>
          <a:xfrm>
            <a:off x="123825" y="2407138"/>
            <a:ext cx="6667888" cy="1266758"/>
            <a:chOff x="123825" y="2340463"/>
            <a:chExt cx="6667888" cy="1266758"/>
          </a:xfrm>
        </p:grpSpPr>
        <p:grpSp>
          <p:nvGrpSpPr>
            <p:cNvPr id="1131" name="グループ化 35"/>
            <p:cNvGrpSpPr/>
            <p:nvPr/>
          </p:nvGrpSpPr>
          <p:grpSpPr>
            <a:xfrm>
              <a:off x="193919" y="2489295"/>
              <a:ext cx="6597794" cy="1117926"/>
              <a:chOff x="162269" y="8525561"/>
              <a:chExt cx="6597794" cy="1117926"/>
            </a:xfrm>
          </p:grpSpPr>
          <p:grpSp>
            <p:nvGrpSpPr>
              <p:cNvPr id="1132" name="グループ化 36"/>
              <p:cNvGrpSpPr/>
              <p:nvPr/>
            </p:nvGrpSpPr>
            <p:grpSpPr>
              <a:xfrm>
                <a:off x="162269" y="8525561"/>
                <a:ext cx="6428601" cy="217488"/>
                <a:chOff x="162269" y="8768131"/>
                <a:chExt cx="6428601" cy="217488"/>
              </a:xfrm>
            </p:grpSpPr>
            <p:cxnSp>
              <p:nvCxnSpPr>
                <p:cNvPr id="1133" name="直線コネクタ 40"/>
                <p:cNvCxnSpPr>
                  <a:cxnSpLocks/>
                </p:cNvCxnSpPr>
                <p:nvPr/>
              </p:nvCxnSpPr>
              <p:spPr>
                <a:xfrm>
                  <a:off x="1406870" y="8872284"/>
                  <a:ext cx="5184000" cy="0"/>
                </a:xfrm>
                <a:prstGeom prst="line">
                  <a:avLst/>
                </a:prstGeom>
                <a:ln w="9525">
                  <a:solidFill>
                    <a:schemeClr val="tx1"/>
                  </a:solidFill>
                  <a:prstDash val="sysDash"/>
                </a:ln>
              </p:spPr>
              <p:style>
                <a:lnRef idx="2">
                  <a:schemeClr val="accent1"/>
                </a:lnRef>
                <a:fillRef idx="0">
                  <a:schemeClr val="accent1"/>
                </a:fillRef>
                <a:effectRef idx="1">
                  <a:schemeClr val="accent1"/>
                </a:effectRef>
                <a:fontRef idx="minor">
                  <a:schemeClr val="tx1"/>
                </a:fontRef>
              </p:style>
            </p:cxnSp>
            <p:sp>
              <p:nvSpPr>
                <p:cNvPr id="1134" name="四角形: 角を丸くする 42"/>
                <p:cNvSpPr/>
                <p:nvPr/>
              </p:nvSpPr>
              <p:spPr>
                <a:xfrm>
                  <a:off x="162269" y="8768131"/>
                  <a:ext cx="1620000" cy="217488"/>
                </a:xfrm>
                <a:prstGeom prst="roundRect">
                  <a:avLst>
                    <a:gd name="adj" fmla="val 50000"/>
                  </a:avLst>
                </a:prstGeom>
                <a:solidFill>
                  <a:srgbClr val="000000"/>
                </a:solidFill>
                <a:ln w="9525" cap="flat" cmpd="sng" algn="ctr">
                  <a:noFill/>
                  <a:prstDash val="solid"/>
                </a:ln>
                <a:effectLst/>
              </p:spPr>
              <p:txBody>
                <a:bodyPr wrap="none" tIns="72000" bIns="72000" anchor="ct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ja-JP" altLang="en-US" sz="1200" b="1" i="0" u="none" strike="noStrike" kern="0" cap="none" spc="100" normalizeH="0" baseline="0" noProof="0" dirty="0">
                      <a:ln w="3175">
                        <a:noFill/>
                      </a:ln>
                      <a:solidFill>
                        <a:srgbClr val="FFFFFF"/>
                      </a:solidFill>
                      <a:effectLst/>
                      <a:uLnTx/>
                      <a:uFillTx/>
                      <a:latin typeface="BIZ UDPゴシック" panose="020B0400000000000000" pitchFamily="50" charset="-128"/>
                      <a:ea typeface="BIZ UDPゴシック" panose="020B0400000000000000" pitchFamily="50" charset="-128"/>
                      <a:cs typeface="+mn-cs"/>
                    </a:rPr>
                    <a:t>提出先・お問合せ先</a:t>
                  </a:r>
                </a:p>
              </p:txBody>
            </p:sp>
          </p:grpSp>
          <p:sp>
            <p:nvSpPr>
              <p:cNvPr id="1135" name="テキスト ボックス 38"/>
              <p:cNvSpPr txBox="1"/>
              <p:nvPr/>
            </p:nvSpPr>
            <p:spPr>
              <a:xfrm>
                <a:off x="193919" y="8775557"/>
                <a:ext cx="6566144" cy="867930"/>
              </a:xfrm>
              <a:prstGeom prst="rect">
                <a:avLst/>
              </a:prstGeom>
              <a:noFill/>
            </p:spPr>
            <p:txBody>
              <a:bodyPr wrap="square">
                <a:spAutoFit/>
              </a:bodyPr>
              <a:lstStyle/>
              <a:p>
                <a:pPr marL="0" marR="0" lvl="0" indent="0" algn="l" defTabSz="844083" rtl="0" eaLnBrk="0" fontAlgn="base" latinLnBrk="0" hangingPunct="0">
                  <a:lnSpc>
                    <a:spcPct val="140000"/>
                  </a:lnSpc>
                  <a:spcBef>
                    <a:spcPct val="0"/>
                  </a:spcBef>
                  <a:spcAft>
                    <a:spcPct val="0"/>
                  </a:spcAft>
                  <a:buClrTx/>
                  <a:buSzTx/>
                  <a:buFontTx/>
                  <a:buNone/>
                  <a:tabLst/>
                  <a:defRPr/>
                </a:pPr>
                <a:r>
                  <a:rPr kumimoji="1" lang="ja-JP" altLang="en-US"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「ふくしま鉄道博」事務局（株式会社エイエイピー内）</a:t>
                </a:r>
              </a:p>
              <a:p>
                <a:pPr marL="0" marR="0" lvl="0" indent="0" algn="l" defTabSz="844083" rtl="0" eaLnBrk="0" fontAlgn="base" latinLnBrk="0" hangingPunct="0">
                  <a:lnSpc>
                    <a:spcPct val="140000"/>
                  </a:lnSpc>
                  <a:spcBef>
                    <a:spcPct val="0"/>
                  </a:spcBef>
                  <a:spcAft>
                    <a:spcPct val="0"/>
                  </a:spcAft>
                  <a:buClrTx/>
                  <a:buSzTx/>
                  <a:buFontTx/>
                  <a:buNone/>
                  <a:tabLst/>
                  <a:defRPr/>
                </a:pPr>
                <a:r>
                  <a:rPr kumimoji="1" lang="ja-JP" altLang="en-US"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a:t>
                </a:r>
                <a:r>
                  <a:rPr kumimoji="1" lang="en-US" altLang="ja-JP"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980-0803</a:t>
                </a:r>
                <a:r>
                  <a:rPr kumimoji="1" lang="ja-JP" altLang="en-US"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　仙台市青葉区国分町</a:t>
                </a:r>
                <a:r>
                  <a:rPr kumimoji="1" lang="en-US" altLang="ja-JP"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1-6-9</a:t>
                </a:r>
                <a:r>
                  <a:rPr kumimoji="1" lang="ja-JP" altLang="en-US"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　</a:t>
                </a:r>
                <a:r>
                  <a:rPr kumimoji="1" lang="en-US" altLang="ja-JP"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MI</a:t>
                </a:r>
                <a:r>
                  <a:rPr kumimoji="1" lang="ja-JP" altLang="en-US"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テラス仙台広瀬通り</a:t>
                </a:r>
                <a:r>
                  <a:rPr kumimoji="1" lang="en-US" altLang="ja-JP" sz="1200" b="1" i="0" u="none" strike="noStrike" kern="1200" cap="none" spc="92" normalizeH="0" baseline="0" noProof="0" dirty="0">
                    <a:ln>
                      <a:noFill/>
                    </a:ln>
                    <a:solidFill>
                      <a:srgbClr val="333333"/>
                    </a:solidFill>
                    <a:effectLst/>
                    <a:highlight>
                      <a:srgbClr val="FFFFFF"/>
                    </a:highlight>
                    <a:uLnTx/>
                    <a:uFillTx/>
                    <a:latin typeface="BIZ UDPゴシック" panose="020B0400000000000000" pitchFamily="50" charset="-128"/>
                    <a:ea typeface="BIZ UDPゴシック" panose="020B0400000000000000" pitchFamily="50" charset="-128"/>
                  </a:rPr>
                  <a:t>4F</a:t>
                </a:r>
              </a:p>
              <a:p>
                <a:pPr marL="0" marR="0" lvl="0" indent="0" algn="l" defTabSz="844083" rtl="0" eaLnBrk="0" fontAlgn="base" latinLnBrk="0" hangingPunct="0">
                  <a:lnSpc>
                    <a:spcPct val="140000"/>
                  </a:lnSpc>
                  <a:spcBef>
                    <a:spcPct val="0"/>
                  </a:spcBef>
                  <a:spcAft>
                    <a:spcPct val="0"/>
                  </a:spcAft>
                  <a:buClrTx/>
                  <a:buSzTx/>
                  <a:buFontTx/>
                  <a:buNone/>
                  <a:tabLst/>
                  <a:defRPr/>
                </a:pPr>
                <a:r>
                  <a:rPr kumimoji="1" lang="en-US" altLang="ja-JP" sz="1200" b="1" i="0" u="none" strike="noStrike" kern="1200" cap="none" spc="92" normalizeH="0" baseline="0" noProof="0" dirty="0">
                    <a:ln>
                      <a:noFill/>
                    </a:ln>
                    <a:effectLst/>
                    <a:highlight>
                      <a:srgbClr val="FFFFFF"/>
                    </a:highlight>
                    <a:uLnTx/>
                    <a:uFillTx/>
                    <a:latin typeface="BIZ UDPゴシック" panose="020B0400000000000000" pitchFamily="50" charset="-128"/>
                    <a:ea typeface="BIZ UDPゴシック" panose="020B0400000000000000" pitchFamily="50" charset="-128"/>
                  </a:rPr>
                  <a:t>TEL</a:t>
                </a:r>
                <a:r>
                  <a:rPr kumimoji="1" lang="ja-JP" altLang="en-US" sz="1200" b="1" i="0" u="none" strike="noStrike" kern="1200" cap="none" spc="92" normalizeH="0" baseline="0" noProof="0" dirty="0">
                    <a:ln>
                      <a:noFill/>
                    </a:ln>
                    <a:effectLst/>
                    <a:highlight>
                      <a:srgbClr val="FFFFFF"/>
                    </a:highlight>
                    <a:uLnTx/>
                    <a:uFillTx/>
                    <a:latin typeface="BIZ UDPゴシック" panose="020B0400000000000000" pitchFamily="50" charset="-128"/>
                    <a:ea typeface="BIZ UDPゴシック" panose="020B0400000000000000" pitchFamily="50" charset="-128"/>
                  </a:rPr>
                  <a:t>：</a:t>
                </a:r>
                <a:r>
                  <a:rPr kumimoji="1" lang="en-US" altLang="ja-JP" sz="1200" b="1" i="0" u="none" strike="noStrike" kern="1200" cap="none" spc="92" normalizeH="0" baseline="0" noProof="0" dirty="0" smtClean="0">
                    <a:ln>
                      <a:noFill/>
                    </a:ln>
                    <a:effectLst/>
                    <a:highlight>
                      <a:srgbClr val="FFFFFF"/>
                    </a:highlight>
                    <a:uLnTx/>
                    <a:uFillTx/>
                    <a:latin typeface="BIZ UDPゴシック" panose="020B0400000000000000" pitchFamily="50" charset="-128"/>
                    <a:ea typeface="BIZ UDPゴシック" panose="020B0400000000000000" pitchFamily="50" charset="-128"/>
                  </a:rPr>
                  <a:t>022-267</a:t>
                </a:r>
                <a:r>
                  <a:rPr lang="en-US" altLang="ja-JP" sz="1200" b="1" spc="92" dirty="0" smtClean="0">
                    <a:highlight>
                      <a:srgbClr val="FFFFFF"/>
                    </a:highlight>
                    <a:latin typeface="BIZ UDPゴシック" panose="020B0400000000000000" pitchFamily="50" charset="-128"/>
                    <a:ea typeface="BIZ UDPゴシック" panose="020B0400000000000000" pitchFamily="50" charset="-128"/>
                  </a:rPr>
                  <a:t>-</a:t>
                </a:r>
                <a:r>
                  <a:rPr kumimoji="1" lang="en-US" altLang="ja-JP" sz="1200" b="1" i="0" u="none" strike="noStrike" kern="1200" cap="none" spc="92" normalizeH="0" baseline="0" noProof="0" dirty="0" smtClean="0">
                    <a:ln>
                      <a:noFill/>
                    </a:ln>
                    <a:effectLst/>
                    <a:highlight>
                      <a:srgbClr val="FFFFFF"/>
                    </a:highlight>
                    <a:uLnTx/>
                    <a:uFillTx/>
                    <a:latin typeface="BIZ UDPゴシック" panose="020B0400000000000000" pitchFamily="50" charset="-128"/>
                    <a:ea typeface="BIZ UDPゴシック" panose="020B0400000000000000" pitchFamily="50" charset="-128"/>
                  </a:rPr>
                  <a:t>0661</a:t>
                </a:r>
                <a:r>
                  <a:rPr kumimoji="1" lang="ja-JP" altLang="en-US" sz="1200" b="1" i="0" u="none" strike="noStrike" kern="1200" cap="none" spc="92" normalizeH="0" baseline="0" noProof="0" dirty="0" smtClean="0">
                    <a:ln>
                      <a:noFill/>
                    </a:ln>
                    <a:solidFill>
                      <a:srgbClr val="0000FF"/>
                    </a:solidFill>
                    <a:effectLst/>
                    <a:highlight>
                      <a:srgbClr val="FFFFFF"/>
                    </a:highlight>
                    <a:uLnTx/>
                    <a:uFillTx/>
                    <a:latin typeface="BIZ UDPゴシック" panose="020B0400000000000000" pitchFamily="50" charset="-128"/>
                    <a:ea typeface="BIZ UDPゴシック" panose="020B0400000000000000" pitchFamily="50" charset="-128"/>
                  </a:rPr>
                  <a:t>　</a:t>
                </a:r>
                <a:r>
                  <a:rPr kumimoji="1" lang="ja-JP" altLang="en-US" sz="1200" b="1" i="0" u="none" strike="noStrike" kern="1200" cap="none" spc="92" normalizeH="0" baseline="0" noProof="0" dirty="0" smtClean="0">
                    <a:ln>
                      <a:noFill/>
                    </a:ln>
                    <a:effectLst/>
                    <a:highlight>
                      <a:srgbClr val="FFFFFF"/>
                    </a:highlight>
                    <a:uLnTx/>
                    <a:uFillTx/>
                    <a:latin typeface="BIZ UDPゴシック" panose="020B0400000000000000" pitchFamily="50" charset="-128"/>
                    <a:ea typeface="BIZ UDPゴシック" panose="020B0400000000000000" pitchFamily="50" charset="-128"/>
                  </a:rPr>
                  <a:t>メール：</a:t>
                </a:r>
                <a:r>
                  <a:rPr kumimoji="1" lang="en-US" altLang="ja-JP" sz="1200" b="1" i="0" u="none" strike="noStrike" kern="1200" cap="none" spc="92" normalizeH="0" baseline="0" noProof="0" dirty="0" smtClean="0">
                    <a:ln>
                      <a:noFill/>
                    </a:ln>
                    <a:effectLst/>
                    <a:highlight>
                      <a:srgbClr val="FFFFFF"/>
                    </a:highlight>
                    <a:uLnTx/>
                    <a:uFillTx/>
                    <a:latin typeface="BIZ UDPゴシック" panose="020B0400000000000000" pitchFamily="50" charset="-128"/>
                    <a:ea typeface="BIZ UDPゴシック" panose="020B0400000000000000" pitchFamily="50" charset="-128"/>
                  </a:rPr>
                  <a:t>fukushima-tetsuhaku@aap-jim.com</a:t>
                </a:r>
                <a:endParaRPr lang="ja-JP" altLang="en-US" sz="1200" dirty="0"/>
              </a:p>
            </p:txBody>
          </p:sp>
          <p:pic>
            <p:nvPicPr>
              <p:cNvPr id="1136" name="図 39"/>
              <p:cNvPicPr>
                <a:picLocks noChangeAspect="1"/>
              </p:cNvPicPr>
              <p:nvPr/>
            </p:nvPicPr>
            <p:blipFill>
              <a:blip r:embed="rId1"/>
              <a:stretch>
                <a:fillRect/>
              </a:stretch>
            </p:blipFill>
            <p:spPr>
              <a:xfrm>
                <a:off x="6064517" y="8728934"/>
                <a:ext cx="554784" cy="560881"/>
              </a:xfrm>
              <a:prstGeom prst="rect">
                <a:avLst/>
              </a:prstGeom>
            </p:spPr>
          </p:pic>
        </p:grpSp>
        <p:sp>
          <p:nvSpPr>
            <p:cNvPr id="1137" name="大かっこ 2"/>
            <p:cNvSpPr/>
            <p:nvPr/>
          </p:nvSpPr>
          <p:spPr>
            <a:xfrm>
              <a:off x="123825" y="2340463"/>
              <a:ext cx="6667888" cy="1266758"/>
            </a:xfrm>
            <a:prstGeom prst="bracketPair">
              <a:avLst/>
            </a:prstGeom>
            <a:ln w="6350">
              <a:solidFill>
                <a:schemeClr val="bg2">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55678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39" name="テキスト ボックス 12"/>
          <p:cNvSpPr txBox="1"/>
          <p:nvPr/>
        </p:nvSpPr>
        <p:spPr>
          <a:xfrm>
            <a:off x="1255712" y="78654"/>
            <a:ext cx="4346576" cy="276999"/>
          </a:xfrm>
          <a:prstGeom prst="rect">
            <a:avLst/>
          </a:prstGeom>
          <a:noFill/>
        </p:spPr>
        <p:txBody>
          <a:bodyPr wrap="square">
            <a:spAutoFit/>
          </a:bodyPr>
          <a:lstStyle/>
          <a:p>
            <a:pPr marL="0" marR="0" lvl="0" indent="0" algn="ctr" defTabSz="660380" rtl="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30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メイリオ" pitchFamily="50" charset="-128"/>
              </a:rPr>
              <a:t>水郡線全線開通</a:t>
            </a:r>
            <a:r>
              <a:rPr kumimoji="0" lang="en-US" altLang="ja-JP" sz="1200" b="1" i="0" u="none" strike="noStrike" kern="0" cap="none" spc="30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メイリオ" pitchFamily="50" charset="-128"/>
              </a:rPr>
              <a:t>90</a:t>
            </a:r>
            <a:r>
              <a:rPr kumimoji="0" lang="ja-JP" altLang="en-US" sz="1200" b="1" i="0" u="none" strike="noStrike" kern="0" cap="none" spc="30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メイリオ" pitchFamily="50" charset="-128"/>
              </a:rPr>
              <a:t>周年記念 ふくしま鉄道博</a:t>
            </a:r>
            <a:endParaRPr kumimoji="0" lang="en-US" altLang="ja-JP" sz="1200" b="1" i="0" u="none" strike="noStrike" kern="0" cap="none" spc="30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graphicFrame>
        <p:nvGraphicFramePr>
          <p:cNvPr id="1140" name="表 7"/>
          <p:cNvGraphicFramePr>
            <a:graphicFrameLocks noGrp="1"/>
          </p:cNvGraphicFramePr>
          <p:nvPr>
            <p:extLst>
              <p:ext uri="{D42A27DB-BD31-4B8C-83A1-F6EECF244321}">
                <p14:modId xmlns:p14="http://schemas.microsoft.com/office/powerpoint/2010/main" val="1500767401"/>
              </p:ext>
            </p:extLst>
          </p:nvPr>
        </p:nvGraphicFramePr>
        <p:xfrm>
          <a:off x="263766" y="656636"/>
          <a:ext cx="6330461" cy="6708480"/>
        </p:xfrm>
        <a:graphic>
          <a:graphicData uri="http://schemas.openxmlformats.org/drawingml/2006/table">
            <a:tbl>
              <a:tblPr firstRow="1" bandRow="1">
                <a:tableStyleId>{5C22544A-7EE6-4342-B048-85BDC9FD1C3A}</a:tableStyleId>
              </a:tblPr>
              <a:tblGrid>
                <a:gridCol w="1072129">
                  <a:extLst>
                    <a:ext uri="{9D8B030D-6E8A-4147-A177-3AD203B41FA5}"/>
                  </a:extLst>
                </a:gridCol>
                <a:gridCol w="5258332">
                  <a:extLst>
                    <a:ext uri="{9D8B030D-6E8A-4147-A177-3AD203B41FA5}"/>
                  </a:extLst>
                </a:gridCol>
              </a:tblGrid>
              <a:tr h="3642819">
                <a:tc>
                  <a:txBody>
                    <a:bodyPr/>
                    <a:lstStyle/>
                    <a:p>
                      <a:pPr algn="ctr">
                        <a:lnSpc>
                          <a:spcPct val="150000"/>
                        </a:lnSpc>
                      </a:pP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企画概要</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050" b="0" spc="60" baseline="0" dirty="0">
                          <a:solidFill>
                            <a:schemeClr val="tx1"/>
                          </a:solidFill>
                          <a:latin typeface="BIZ UDPゴシック" panose="020B0400000000000000" pitchFamily="50" charset="-128"/>
                          <a:ea typeface="BIZ UDPゴシック" panose="020B0400000000000000" pitchFamily="50" charset="-128"/>
                        </a:rPr>
                        <a:t>※</a:t>
                      </a:r>
                      <a:r>
                        <a:rPr kumimoji="1" lang="ja-JP" altLang="en-US" sz="1050" b="0" spc="60" baseline="0" dirty="0">
                          <a:solidFill>
                            <a:schemeClr val="tx1"/>
                          </a:solidFill>
                          <a:latin typeface="BIZ UDPゴシック" panose="020B0400000000000000" pitchFamily="50" charset="-128"/>
                          <a:ea typeface="BIZ UDPゴシック" panose="020B0400000000000000" pitchFamily="50" charset="-128"/>
                        </a:rPr>
                        <a:t>具体的企画案の概要</a:t>
                      </a:r>
                      <a:endParaRPr kumimoji="1" lang="en-US" altLang="ja-JP" sz="105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smtClean="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smtClean="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smtClean="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ja-JP" altLang="en-US" sz="1100" b="0" spc="60" baseline="0" dirty="0">
                        <a:solidFill>
                          <a:schemeClr val="tx1"/>
                        </a:solidFill>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extLst>
              </a:tr>
              <a:tr h="1822965">
                <a:tc>
                  <a:txBody>
                    <a:bodyPr/>
                    <a:lstStyle/>
                    <a:p>
                      <a:pPr algn="ct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想定</a:t>
                      </a:r>
                      <a:r>
                        <a:rPr kumimoji="1" lang="ja-JP" altLang="en-US" sz="1200" b="1" spc="60" baseline="0" dirty="0" smtClean="0">
                          <a:solidFill>
                            <a:schemeClr val="tx1"/>
                          </a:solidFill>
                          <a:latin typeface="BIZ UDPゴシック" panose="020B0400000000000000" pitchFamily="50" charset="-128"/>
                          <a:ea typeface="BIZ UDPゴシック" panose="020B0400000000000000" pitchFamily="50" charset="-128"/>
                        </a:rPr>
                        <a:t>される</a:t>
                      </a:r>
                      <a:endParaRPr kumimoji="1" lang="en-US" altLang="ja-JP" sz="1200" b="1" spc="60" baseline="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b="1" spc="60" baseline="0" dirty="0" smtClean="0">
                          <a:solidFill>
                            <a:schemeClr val="tx1"/>
                          </a:solidFill>
                          <a:latin typeface="BIZ UDPゴシック" panose="020B0400000000000000" pitchFamily="50" charset="-128"/>
                          <a:ea typeface="BIZ UDPゴシック" panose="020B0400000000000000" pitchFamily="50" charset="-128"/>
                        </a:rPr>
                        <a:t>成果</a:t>
                      </a:r>
                      <a:endParaRPr kumimoji="1" lang="en-US" altLang="ja-JP" sz="1200" b="1" spc="60" baseline="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b="1" spc="60" baseline="0" dirty="0">
                          <a:solidFill>
                            <a:schemeClr val="tx1"/>
                          </a:solidFill>
                          <a:latin typeface="BIZ UDPゴシック" panose="020B0400000000000000" pitchFamily="50" charset="-128"/>
                          <a:ea typeface="BIZ UDPゴシック" panose="020B0400000000000000" pitchFamily="50" charset="-128"/>
                        </a:rPr>
                        <a:t>将来ビジョン</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050" b="0" spc="60" baseline="0" dirty="0">
                          <a:solidFill>
                            <a:schemeClr val="tx1"/>
                          </a:solidFill>
                          <a:latin typeface="BIZ UDPゴシック" panose="020B0400000000000000" pitchFamily="50" charset="-128"/>
                          <a:ea typeface="BIZ UDPゴシック" panose="020B0400000000000000" pitchFamily="50" charset="-128"/>
                        </a:rPr>
                        <a:t>※</a:t>
                      </a:r>
                      <a:r>
                        <a:rPr kumimoji="1" lang="ja-JP" altLang="en-US" sz="1050" b="0" spc="60" baseline="0" dirty="0">
                          <a:solidFill>
                            <a:schemeClr val="tx1"/>
                          </a:solidFill>
                          <a:latin typeface="BIZ UDPゴシック" panose="020B0400000000000000" pitchFamily="50" charset="-128"/>
                          <a:ea typeface="BIZ UDPゴシック" panose="020B0400000000000000" pitchFamily="50" charset="-128"/>
                        </a:rPr>
                        <a:t>企画を実施した結果想定される成果、将来的な達成ビジョン</a:t>
                      </a:r>
                      <a:endParaRPr kumimoji="1" lang="en-US" altLang="ja-JP" sz="105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smtClean="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smtClean="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smtClean="0">
                        <a:solidFill>
                          <a:schemeClr val="tx1"/>
                        </a:solidFill>
                        <a:latin typeface="BIZ UDPゴシック" panose="020B0400000000000000" pitchFamily="50" charset="-128"/>
                        <a:ea typeface="BIZ UDPゴシック" panose="020B0400000000000000" pitchFamily="50" charset="-128"/>
                      </a:endParaRPr>
                    </a:p>
                    <a:p>
                      <a:pPr algn="l"/>
                      <a:endParaRPr kumimoji="1" lang="en-US" altLang="ja-JP" sz="1100" b="0" spc="60" baseline="0" dirty="0" smtClean="0">
                        <a:solidFill>
                          <a:schemeClr val="tx1"/>
                        </a:solidFill>
                        <a:latin typeface="BIZ UDPゴシック" panose="020B0400000000000000" pitchFamily="50" charset="-128"/>
                        <a:ea typeface="BIZ UDPゴシック" panose="020B0400000000000000" pitchFamily="50" charset="-128"/>
                      </a:endParaRPr>
                    </a:p>
                    <a:p>
                      <a:pPr algn="l"/>
                      <a:endParaRPr kumimoji="1" lang="ja-JP" altLang="en-US" sz="1100" b="0" spc="60" baseline="0" dirty="0">
                        <a:solidFill>
                          <a:schemeClr val="tx1"/>
                        </a:solidFill>
                        <a:latin typeface="BIZ UDPゴシック" panose="020B0400000000000000" pitchFamily="50" charset="-128"/>
                        <a:ea typeface="BIZ UDPゴシック" panose="020B0400000000000000"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extLst>
              </a:tr>
            </a:tbl>
          </a:graphicData>
        </a:graphic>
      </p:graphicFrame>
      <p:sp>
        <p:nvSpPr>
          <p:cNvPr id="1141" name="テキスト ボックス 10"/>
          <p:cNvSpPr txBox="1"/>
          <p:nvPr/>
        </p:nvSpPr>
        <p:spPr>
          <a:xfrm>
            <a:off x="193919" y="300605"/>
            <a:ext cx="6330462" cy="415498"/>
          </a:xfrm>
          <a:prstGeom prst="rect">
            <a:avLst/>
          </a:prstGeom>
          <a:noFill/>
        </p:spPr>
        <p:txBody>
          <a:bodyPr wrap="square">
            <a:spAutoFit/>
          </a:bodyPr>
          <a:lstStyle/>
          <a:p>
            <a:pPr marL="0" marR="0" lvl="0" indent="0" defTabSz="844083" rtl="0" eaLnBrk="0" fontAlgn="base" latinLnBrk="0" hangingPunct="0">
              <a:lnSpc>
                <a:spcPct val="150000"/>
              </a:lnSpc>
              <a:spcBef>
                <a:spcPct val="0"/>
              </a:spcBef>
              <a:spcAft>
                <a:spcPct val="0"/>
              </a:spcAft>
              <a:buClrTx/>
              <a:buSzTx/>
              <a:buFontTx/>
              <a:buNone/>
              <a:tabLst/>
              <a:defRPr/>
            </a:pPr>
            <a:r>
              <a:rPr kumimoji="1" lang="ja-JP" altLang="en-US" sz="1400" b="1" i="0" u="none" strike="noStrike" kern="1200" cap="none" spc="92" normalizeH="0" baseline="0" noProof="0" dirty="0" smtClean="0">
                <a:ln>
                  <a:noFill/>
                </a:ln>
                <a:effectLst/>
                <a:uLnTx/>
                <a:uFillTx/>
                <a:latin typeface="BIZ UDPゴシック" panose="020B0400000000000000" pitchFamily="50" charset="-128"/>
                <a:ea typeface="BIZ UDPゴシック" panose="020B0400000000000000" pitchFamily="50" charset="-128"/>
              </a:rPr>
              <a:t>②企画</a:t>
            </a:r>
            <a:r>
              <a:rPr kumimoji="1" lang="ja-JP" altLang="en-US" sz="1400" b="1" i="0" u="none" strike="noStrike" kern="1200" cap="none" spc="92" normalizeH="0" baseline="0" noProof="0" dirty="0">
                <a:ln>
                  <a:noFill/>
                </a:ln>
                <a:effectLst/>
                <a:uLnTx/>
                <a:uFillTx/>
                <a:latin typeface="BIZ UDPゴシック" panose="020B0400000000000000" pitchFamily="50" charset="-128"/>
                <a:ea typeface="BIZ UDPゴシック" panose="020B0400000000000000" pitchFamily="50" charset="-128"/>
              </a:rPr>
              <a:t>内容について</a:t>
            </a:r>
            <a:r>
              <a:rPr kumimoji="1" lang="en-US" altLang="ja-JP" sz="1400" b="1" i="0" u="none" strike="noStrike" kern="1200" cap="none" spc="92" normalizeH="0" baseline="0" noProof="0" dirty="0">
                <a:ln>
                  <a:noFill/>
                </a:ln>
                <a:effectLst/>
                <a:uLnTx/>
                <a:uFillTx/>
                <a:latin typeface="BIZ UDPゴシック" panose="020B0400000000000000" pitchFamily="50" charset="-128"/>
                <a:ea typeface="BIZ UDPゴシック" panose="020B0400000000000000" pitchFamily="50" charset="-128"/>
              </a:rPr>
              <a:t>【</a:t>
            </a:r>
            <a:r>
              <a:rPr kumimoji="1" lang="ja-JP" altLang="en-US" sz="1400" b="1" i="0" u="none" strike="noStrike" kern="1200" cap="none" spc="92" normalizeH="0" baseline="0" noProof="0" dirty="0">
                <a:ln>
                  <a:noFill/>
                </a:ln>
                <a:effectLst/>
                <a:uLnTx/>
                <a:uFillTx/>
                <a:latin typeface="BIZ UDPゴシック" panose="020B0400000000000000" pitchFamily="50" charset="-128"/>
                <a:ea typeface="BIZ UDPゴシック" panose="020B0400000000000000" pitchFamily="50" charset="-128"/>
              </a:rPr>
              <a:t>企画概要・想定される成果</a:t>
            </a:r>
            <a:r>
              <a:rPr kumimoji="1" lang="en-US" altLang="ja-JP" sz="1400" b="1" i="0" u="none" strike="noStrike" kern="1200" cap="none" spc="92" normalizeH="0" baseline="0" noProof="0" dirty="0">
                <a:ln>
                  <a:noFill/>
                </a:ln>
                <a:effectLst/>
                <a:uLnTx/>
                <a:uFillTx/>
                <a:latin typeface="BIZ UDPゴシック" panose="020B0400000000000000" pitchFamily="50" charset="-128"/>
                <a:ea typeface="BIZ UDPゴシック" panose="020B0400000000000000" pitchFamily="50" charset="-128"/>
              </a:rPr>
              <a:t>】</a:t>
            </a:r>
          </a:p>
        </p:txBody>
      </p:sp>
      <p:sp>
        <p:nvSpPr>
          <p:cNvPr id="1142" name="テキスト ボックス 20"/>
          <p:cNvSpPr txBox="1"/>
          <p:nvPr/>
        </p:nvSpPr>
        <p:spPr>
          <a:xfrm>
            <a:off x="1721491" y="9627352"/>
            <a:ext cx="3435350" cy="246221"/>
          </a:xfrm>
          <a:prstGeom prst="rect">
            <a:avLst/>
          </a:prstGeom>
          <a:noFill/>
        </p:spPr>
        <p:txBody>
          <a:bodyPr wrap="square">
            <a:spAutoFit/>
          </a:bodyPr>
          <a:lstStyle/>
          <a:p>
            <a:pPr algn="ctr"/>
            <a:r>
              <a:rPr kumimoji="1" lang="ja-JP" altLang="en-US" sz="1000" b="1" i="0" u="none" strike="noStrike" kern="1200" cap="none" spc="130" normalizeH="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２</a:t>
            </a:r>
            <a:endParaRPr lang="ja-JP" altLang="en-US" b="1" spc="130" dirty="0"/>
          </a:p>
        </p:txBody>
      </p:sp>
    </p:spTree>
    <p:extLst>
      <p:ext uri="{BB962C8B-B14F-4D97-AF65-F5344CB8AC3E}">
        <p14:creationId xmlns:p14="http://schemas.microsoft.com/office/powerpoint/2010/main" val="734933859"/>
      </p:ext>
    </p:extLst>
  </p:cSld>
  <p:clrMapOvr>
    <a:masterClrMapping/>
  </p:clrMapOvr>
</p:sld>
</file>

<file path=ppt/theme/theme1.xml><?xml version="1.0" encoding="utf-8"?>
<a:theme xmlns:a="http://schemas.openxmlformats.org/drawingml/2006/main" name="2013年">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noFill/>
        <a:ln w="9525" cap="flat" cmpd="sng" algn="ctr">
          <a:noFill/>
          <a:prstDash val="solid"/>
          <a:round/>
          <a:headEnd type="none" w="med" len="med"/>
          <a:tailEnd type="none" w="med" len="med"/>
        </a:ln>
        <a:effectLst/>
      </a:spPr>
      <a:bodyPr vertOverflow="overflow" horzOverflow="overflow" wrap="square" numCol="1" anchor="ctr" anchorCtr="0" compatLnSpc="1"/>
      <a:lstStyle>
        <a:defPPr marL="0" marR="0" indent="0" algn="ctr" defTabSz="914400" rtl="0" eaLnBrk="1" fontAlgn="base" latinLnBrk="0" hangingPunct="1">
          <a:lnSpc>
            <a:spcPct val="100000"/>
          </a:lnSpc>
          <a:spcBef>
            <a:spcPct val="20000"/>
          </a:spcBef>
          <a:spcAft>
            <a:spcPct val="0"/>
          </a:spcAft>
          <a:defRPr kumimoji="0" lang="ja-JP" altLang="en-US" sz="1800" b="0" i="0" u="none" strike="noStrike" cap="none" normalizeH="0" baseline="0" smtClean="0">
            <a:ln>
              <a:noFill/>
            </a:ln>
            <a:solidFill>
              <a:srgbClr val="000000"/>
            </a:solidFill>
            <a:effectLst/>
            <a:latin typeface="HG丸ｺﾞｼｯｸM-PRO"/>
            <a:ea typeface="HG丸ｺﾞｼｯｸM-PRO"/>
          </a:defRPr>
        </a:defPPr>
      </a:lstStyle>
    </a:spDef>
    <a:lnDef>
      <a:spPr>
        <a:custGeom>
          <a:avLst/>
          <a:gdLst/>
          <a:ahLst/>
          <a:cxnLst/>
          <a:rect l="0" t="0" r="0" b="0"/>
          <a:pathLst/>
        </a:custGeom>
        <a:noFill/>
        <a:ln w="9525" cap="flat" cmpd="sng" algn="ctr">
          <a:noFill/>
          <a:prstDash val="solid"/>
          <a:round/>
          <a:headEnd type="none" w="med" len="med"/>
          <a:tailEnd type="none" w="med" len="med"/>
        </a:ln>
        <a:effectLst/>
      </a:spPr>
      <a:bodyPr vertOverflow="overflow" horzOverflow="overflow" wrap="square" numCol="1" anchor="ctr" anchorCtr="0" compatLnSpc="1"/>
      <a:lstStyle>
        <a:defPPr marL="0" marR="0" indent="0" algn="ctr" defTabSz="914400" rtl="0" eaLnBrk="1" fontAlgn="base" latinLnBrk="0" hangingPunct="1">
          <a:lnSpc>
            <a:spcPct val="100000"/>
          </a:lnSpc>
          <a:spcBef>
            <a:spcPct val="20000"/>
          </a:spcBef>
          <a:spcAft>
            <a:spcPct val="0"/>
          </a:spcAft>
          <a:defRPr kumimoji="0" lang="ja-JP" altLang="en-US" sz="1800" b="0" i="0" u="none" strike="noStrike" cap="none" normalizeH="0" baseline="0" smtClean="0">
            <a:ln>
              <a:noFill/>
            </a:ln>
            <a:solidFill>
              <a:srgbClr val="000000"/>
            </a:solidFill>
            <a:effectLst/>
            <a:latin typeface="HG丸ｺﾞｼｯｸM-PRO"/>
            <a:ea typeface="HG丸ｺﾞｼｯｸM-PRO"/>
          </a:defRPr>
        </a:defPPr>
      </a:lstStyle>
    </a:lnDef>
  </a:objectDefaults>
  <a:extraClrScheme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lnDef>
      <a:spPr>
        <a:custGeom>
          <a:avLst/>
          <a:gdLst/>
          <a:ahLst/>
          <a:cxnLst/>
          <a:rect l="l" t="t" r="r" b="b"/>
          <a:pathLst/>
        </a:custGeom>
      </a:spPr>
      <a:bodyPr vertOverflow="overflow" horzOverflow="overflow"/>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105</TotalTime>
  <Words>224</Words>
  <Application>JUST Focus</Application>
  <Paragraphs>70</Paragraph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vt:i4>
      </vt:variant>
    </vt:vector>
  </HeadingPairs>
  <TitlesOfParts>
    <vt:vector size="14" baseType="lpstr">
      <vt:lpstr>Aptos</vt:lpstr>
      <vt:lpstr>Aptos Display</vt:lpstr>
      <vt:lpstr>BIZ UDPゴシック</vt:lpstr>
      <vt:lpstr>ＭＳ Ｐゴシック</vt:lpstr>
      <vt:lpstr>ＭＳ Ｐ明朝</vt:lpstr>
      <vt:lpstr>メイリオ</vt:lpstr>
      <vt:lpstr>游ゴシック</vt:lpstr>
      <vt:lpstr>游ゴシック Light</vt:lpstr>
      <vt:lpstr>Arial</vt:lpstr>
      <vt:lpstr>Times New Roman</vt:lpstr>
      <vt:lpstr>2013年</vt:lpstr>
      <vt:lpstr>3_Office テーマ</vt:lpstr>
      <vt:lpstr>PowerPoint プレゼンテーション</vt:lpstr>
      <vt:lpstr>PowerPoint プレゼンテーション</vt:lpstr>
    </vt:vector>
  </TitlesOfParts>
  <LinksUpToDate>false</LinksUpToDate>
  <SharedDoc>false</SharedDoc>
  <HyperlinksChanged>false</HyperlinksChanged>
  <AppVersion>5.0.2</AppVersion>
  <PresentationFormat>ユーザー設定</PresentationFormat>
  <Slides>2</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プレゼンテーション</dc:title>
  <cp:lastModifiedBy>597ts 大串良直</cp:lastModifiedBy>
  <cp:lastPrinted>2024-08-30T07:27:52Z</cp:lastPrinted>
  <dcterms:modified xsi:type="dcterms:W3CDTF">2024-09-03T00:56:13Z</dcterms:modified>
  <cp:revision>13</cp:revision>
</cp:coreProperties>
</file>

<file path=docProps/custom.xml><?xml version="1.0" encoding="utf-8"?>
<Properties xmlns:vt="http://schemas.openxmlformats.org/officeDocument/2006/docPropsVTypes" xmlns="http://schemas.openxmlformats.org/officeDocument/2006/custom-properties"/>
</file>